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lp is in the name of the LORD, who made heaven and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had not been the LORD who was on our side, let Israel now sa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had not been the LORD who was on our side, when men rose up against u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had swallowed us up alive, when their wrath was kindled against u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aters had overwhelmed us, the stream had gone over our soul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proud waters had gone over our so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who hath not given us as a prey to their te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is escaped as a bird out of the snare of the fowlers: the snare is broken, and we are escap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2026-08-10T21:08:22Z</dcterms:created>
  <dcterms:modified xsi:type="dcterms:W3CDTF">2026-08-10T21:08:22Z</dcterms:modified>
  <dc:title>Bible.com.au: PSALMS 124:1-8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