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is in the name of the LORD, who made heaven and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;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let Israel now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when men rose up against u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had swallowed us up alive, when their wrath was kindled against u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aters had overwhelmed us, the stream had gone over our soul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roud waters had gone over our so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who hath not given us as a prey to their te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scaped as a bird out of the snare of the fowlers: the snare is broken, and we are escap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2026-05-30T08:19:01Z</dcterms:created>
  <dcterms:modified xsi:type="dcterms:W3CDTF">2026-05-30T08:19:01Z</dcterms:modified>
  <dc:title>Bible.com.au: PSALMS 124:1-8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