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11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123:1-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 of Ascents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nto thee do I lift up mine eyes, O thou that sittest in the heaven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ehold, as the eyes of servants look unto the hand of their master, as the eyes of a maiden unto the hand of her mistress; so our eyes look unto the LORD our God, until he have mercy upon us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ave mercy upon us, O LORD, have mercy upon us: for we are exceedingly filled with contempt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ur soul is exceedingly filled with the scorning of those that are at ease, and with the contempt of the prou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7">
  <a:themeElements>
    <a:clrScheme name="Theme1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2026-08-10T21:04:04Z</dcterms:created>
  <dcterms:modified xsi:type="dcterms:W3CDTF">2026-08-10T21:04:04Z</dcterms:modified>
  <dc:title>Bible.com.au: PSALMS 123:1-4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