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173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2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brethren and companions’ sakes, I will now say, Peace be within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ke of the house of the LORD our God I will seek thy go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Ascents;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glad when they said unto me, Let us go unto the house of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eet are standing within thy gates, O Jerusalem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that art builded as a city that is compact together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ther the tribes go up, even the tribes of the LORD for a testimony unto Israel, to give thanks into the name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are set thrones for judgment, the thrones of the house of Davi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for the peace of Jerusalem: they shall prosper that love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ace be within thy walls, and prosperity within thy palac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2026-06-04T19:25:19Z</dcterms:created>
  <dcterms:modified xsi:type="dcterms:W3CDTF">2026-06-04T19:25:19Z</dcterms:modified>
  <dc:title>Bible.com.au: PSALMS 122:1-9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