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46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keep thy going out and thy coming in, from this time forth and for ever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lift up mine eyes unto the mountains: from whence shall my help com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lp cometh from the LORD, which made heaven and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suffer thy foot to be moved: he that keepeth thee will not slumb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that keepeth Israel shall neither slumber nor slee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y keeper: the LORD is thy shade upon thy right h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shall not smite thee by day, nor the moon by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keep thee from all evil; he shall keep thy sou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2026-06-24T16:25:59Z</dcterms:created>
  <dcterms:modified xsi:type="dcterms:W3CDTF">2026-06-24T16:25:59Z</dcterms:modified>
  <dc:title>Bible.com.au: PSALMS 121:1-8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