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710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distress I cried unto the LORD, and he answered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y soul, O LORD, from lying lips, and from a deceitful tongu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be given unto thee, and what shall be done more unto thee, thou deceitful tongu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p arrows of the mighty, with coals of junip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is me, that I sojourn in Meshech, that I dwell among the tents of Kedar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hath long had her dwelling with him that hateth pe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 peace: but when I speak, they are for w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2026-07-02T01:13:00Z</dcterms:created>
  <dcterms:modified xsi:type="dcterms:W3CDTF">2026-07-02T01:13:00Z</dcterms:modified>
  <dc:title>Bible.com.au: PSALMS 120:1-7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