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set to the Sheminith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p, LORD; for the godly man ceaseth; for the faithful fail from among the children of m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peak vanity every one with his neighbour: with flattering lip, and with a double heart, do they speak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hall cut off all flattering lips, the tongue that speaketh great things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ve said, with our tongue will we prevail; our lips are our own: who is lord over us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poiling of the poor, for the sighing of the needy, now will I arise, saith the LORD; I will set him in safety at whom they puff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s of the LORD are pure words; as silver tried in a furnace on the earth, purified seven tim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keep them, O LORD, thou shalt preserve them from this generation for ev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walk on every side, when vileness is exalted among the sons of me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2026-10-12T05:46:12Z</dcterms:created>
  <dcterms:modified xsi:type="dcterms:W3CDTF">2026-10-12T05:46:12Z</dcterms:modified>
  <dc:title>Bible.com.au: PSALMS 12:1-8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