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lk on every side, when vileness is exalted among the sons of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the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; for the godly man ceaseth; for the faithful fail from among the children of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nity every one with his neighbour: with flattering lip, and with a double heart, do they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ut off all flattering lips, the tongue that speaketh great thing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said, with our tongue will we prevail; our lips are our own: who is lord over u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poiling of the poor, for the sighing of the needy, now will I arise, saith the LORD; I will set him in safety at whom they puff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pure words; as silver tried in a furnace on the earth, purifi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m, O LORD, thou shalt preserve them from this generatio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2026-06-15T07:55:42Z</dcterms:created>
  <dcterms:modified xsi:type="dcterms:W3CDTF">2026-06-15T07:55:42Z</dcterms:modified>
  <dc:title>Bible.com.au: PSALMS 12:1-8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