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alk on every side, when vileness is exalted among the sons of 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the Shemini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, LORD; for the godly man ceaseth; for the faithful fail from among the children of m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ak vanity every one with his neighbour: with flattering lip, and with a double heart, do they spea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cut off all flattering lips, the tongue that speaketh great thing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ve said, with our tongue will we prevail; our lips are our own: who is lord over u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poiling of the poor, for the sighing of the needy, now will I arise, saith the LORD; I will set him in safety at whom they puff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LORD are pure words; as silver tried in a furnace on the earth, purified seven tim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keep them, O LORD, thou shalt preserve them from this generation for 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2026-08-10T21:03:05Z</dcterms:created>
  <dcterms:modified xsi:type="dcterms:W3CDTF">2026-08-10T21:03:05Z</dcterms:modified>
  <dc:title>Bible.com.au: PSALMS 12:1-8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