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bserve thy statutes: O forsake me not utterly.BETH.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ommandments make me wiser than mine enemies; for they are ever with me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understanding than all my teachers; for thy testimonies are my meditation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nderstand more than the aged, because I have kept thy precepts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frained my feet from every evil way, that I might observe thy 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turned aside from thy judgments; for thou hast taught me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are thy words unto my taste! yea, sweeter than honey to my mouth!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y precepts I get understanding: therefore I hate every false way.NUN.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a lamp unto my feet, and light unto my path,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worn, and have confirmed it, that I will observe thy righteous judgment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very much: quicken me, O LORD, according unto thy 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al shall a young man cleanse his way? by taking heed thereto according to thy word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, I beseech thee, the freewill offerings of my mouth, O LORD, and teach me thy judgment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continually in my hand; yet do I not forget thy law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laid a snare for me; yet went I not astray from thy precept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have I taken as an heritage for ever; for they are the rejoicing of my heart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inclined mine heart to perform thy statutes, for ever, even unto the end.SAMACH.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m that are of a double mind; but thy law do I love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 and my shield: I hope in thy word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ye evil-doers; that I may keep the commandments of my God.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hold me according unto thy word, that I may live; and let me not be ashamed of my hope.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ou me up, and I shall be safe, and shall have respect unto thy statutes continual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whole heart have I sought thee: O let me not wander from thy commandment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t nought all them that err from thy statutes; for their deceit is falsehood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uttest away all the wicked of the earth like dross: therefore I love thy testimonie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trembleth for fear of thee; and I am afraid of thy judgments.AIN.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judgment and justice: leave me not to mine oppressors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rety for thy servant for good: let not the proud oppress m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fail for thy salvation, and for thy righteous word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thy servant according unto thy mercy, and teach me thy statute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y servant, give me understanding; that I may know thy testimonie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ime for the LORD to work; for they have made void thy law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love thy commandments above gold, yea, above fine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have I laid up in mine heart, that I might not sin against thee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steem all thy precepts concerning all things to be right; and I hate every false way.PE.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wonderful: therefore doth my soul keep them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pening of thy words giveth light; it giveth understanding unto the simple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wide my mouth, and panted; for I longed for thy commandments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 unto me, and have mercy upon me, as thou usest to do unto those that love thy 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der my footsteps in thy word; and let not any iniquity have dominion over me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me from the oppression of man: so will I observe thy precept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y face to shine upon thy servant; and teach me thy statute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run down with rivers of water, because they observe not thy law.TZADE.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art thou, O LORD, and upright are thy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O LORD: teach me thy statute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mmanded thy testimonies in righteousness and very faithfulness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zeal hath consumed me, because mine adversaries have forgotten thy word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very pure; therefore thy servant loveth it.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mall and despised: yet do not I forget thy precept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is an everlasting righteousness, and thy law is truth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anguish have taken hold on me: yet thy commandments are my delight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righteous for ever: give me understanding, and I shall live.KOPH.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lled with my whole heart; answer me, O LORD: I will keep thy statutes.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lled unto thee; save me, and I shall observe thy testimonie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evented the dawning of the morning, and cried: I hoped in thy wo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lips have I declared all the judgments of thy mouth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prevented the night watches, that I might meditate in thy word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according unto thy lovingkindness: quicken me, O LORD, according to thy judgments.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aw nigh that follow after wickedness; they are far from thy law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nigh, O LORD; and all thy commandments are truth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old have I known from thy testimonies, that thou hast founded them for ever.RESH.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affliction, and deliver me; for I do not forget thy law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d thou my cause, and redeem me: quicken me according to thy word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is far from the wicked; for they seek not thy statutes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are thy tender mercies, O LORD: quicken me according to thy judgments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my persecutors and mine adversaries; yet have I not swerved from they testimon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joiced in the way of thy testimonies, as much as in all riches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 the treacherous dealers, and was grieved; because they observed not thy word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how I love thy precepts: quicken me, O LORD, according to thy lovingkindness.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m of thy word is truth; and every one of thy righteous judgments endureth for ever.SHIN.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persecuted me without a cause; but my heart standeth in awe of thy words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at thy word, as one that findeth great spoil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abhor falsehood; but thy law do I love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times a day do I praise thee, because of thy righteous judgments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peace have they which love thy law; and they have none occasion of stumbling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oped for thy salvation, O LORD, and have done thy commandments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observed thy testimonies; and I love them exceeding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in thy precepts, and have respect unto thy way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bserved thy precepts and thy testimonies; for all my ways are before thee.TAU.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cry come near before thee, O LORD: give me understanding according to thy wor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upplication come before thee: deliver me according to thy word.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lips utter praise; for thou teachest me thy statutes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tongue sing of thy word; for all thy commandments are righteousness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hand be ready to help me; for I have chosen thy precept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ed for thy salvation, O LORD; and thy law is my delight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oul live, and it shall praise thee; and let thy judgments help 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one astray like a lost sheep; seek thy servant; for I do not forget thy commandment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light myself in thy statutes: I will not forget thy word.GIM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bountifully with thy servant, that I may live; so will I observe thy 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E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ou mine eyes, that I may behold wondrous things out of thy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sojourner in the earth: hide not thy commandments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breaketh for the longing that it hath unto thy judgments at all ti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proud that are cursed, which do wander from thy commandmen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from me reproach and contempt; for I have kept thy testimon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also sat and talked against me: but thy servant did meditate in thy statu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lso are my delight and my counsellors.DALE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cleaveth unto the dust: quicken thou me according to thy 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clared my ways, and thou answeredst me: teach me thy statut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understand the way of thy precepts: so shall I meditate of thy wondrous work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are perfect in the way, who walk in the law of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melteth for heaviness: strengthen thou me according unto thy w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rom me the way of falsehood: and grant me thy law graciousl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 way of faithfulness: thy judgments have I set before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leave unto thy testimonies: O LORD, put me not to sha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un the way of thy commandments, when thou shalt enlarge my heart.H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O LORD, the way of thy statutes; and I shall keep it unto the en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understanding, and I shall keep thy law; yea, I shall observe it with my whole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go in the path of thy commandments; for therein do I deligh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my heart unto thy testimonies, and not to covetousnes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mine eyes from beholding vanity, and quicken me in thy way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his testimonies, that seek him with the whole hear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rm thy word unto thy servant, which belongeth unto the fear of the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my reproach whereof I am afraid; for thy judgments are go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longed after thy precepts: quicken me in thy righteousness.VAU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ies also come unto me, O LORD, even thy salvation, according to thy wor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I have an answer for him that reproacheth me; for I trust in th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not the word of truth utterly out of my mouth; for I have hoped in thy judgmen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I observe thy law continually for 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walk at liberty; for I have sought thy precept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speak of thy testimonies before kings, and will not be ashame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ght myself in thy commandments, which I have l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do no unrighteousness; they walk in his 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my hands also unto thy commandments, which I have loved; and I will meditate in thy statutes.ZAIN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rd unto thy servant, because thou hast made me to hop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fort in my affliction: for thy word hath quickened m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had me greatly in derision: yet have I not swerved from thy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membered thy judgments of old, O LORD, and have comforted myself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t indignation hath taken hold upon me, because of the wicked that forsake thy law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tatutes have been my songs in the house of my pilgrimag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membered thy name, O LORD, in the night, and have observed thy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have had, because I kept thy precepts.CHETH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ortion: I have said that I would observe thy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mmanded us thy precepts, that we should observe them diligently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ntreated thy favour with my whole heart: be merciful unto me according to thy word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on my ways, and turned my feet unto thy testimonie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haste, and delayed not, to observe thy commandment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rds of the wicked have wrapped me round; but I have not forgotten thy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idnight I will rise to give thanks unto thee because of thy righteous judgment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companion of all them that fear thee, and of them that observe thy precept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, O LORD, is full of thy mercy: teach me thy statutes.TETH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dealt well with thy servant, O LORD, according unto thy w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good judgment and knowledge; for I have believed in thy commandment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was afflicted I went astray; but now I observe thy 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ways were established to observe thy statutes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good, and doest good; teach me thy statut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forged a lie against me: with my whole heart will I keep thy precepts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as fat as grease; but I delight in thy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me that I have been afflicted; that I might learn thy statute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y mouth is better unto me than thousands of gold and silver.JOD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hands have made me and fashioned me: give me understanding, that I may learn thy commandments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e shall see me and be glad; because I have hoped in thy word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O LORD, that thy judgments are righteous, and that in faithfulness thou hast afflicted me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, I pray thee, thy lovingkindness be for my comfort, according to thy word unto thy 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tender mercies come unto me, that I may live: for thy law is my del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I not be ashamed, when I have respect unto all thy commandment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roud be ashamed; for they have overthrown me wrongfully: but I will meditate in thy precept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that fear thee turn unto me, and they shall know thy testimonie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heart be perfect in thy statutes; that I be not ashamed.CAPH.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ainteth for thy salvation: but I hope in thy word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fail for thy word, while I say, When wilt thou comfort me?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become like a bottle in the smoke; yet do I not forget thy statute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the days of thy servant? when wilt thou execute judgment on them that persecute me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digged pits for me, who are not after thy law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commandments are faithful: they persecute me wrongfully; help thou me.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almost consumed me upon earth; but I forsook not thy precep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 with uprightness of heart, when I learn thy righteous judgment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icken me after thy lovingkindness; so shall I observe the testimony of thy mouth.LAMED.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, O LORD, thy word is settled in heaven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aithfulness is unto all generations: thou hast established the earth, and it abideth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bide this day according to thine ordinances; for all things are thy servants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y law had been my delight, I should then have perished in mine affliction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forget thy precepts; for with them thou hast quickened me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ine, save me; for I have sought thy precepts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waited for me to destroy me; but I will consider thy testimoni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n end of all perfection; but thy commandment is exceeding broad.MEM.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how love I thy law! it is my meditation all th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2026-08-10T21:03:51Z</dcterms:created>
  <dcterms:modified xsi:type="dcterms:W3CDTF">2026-08-10T21:03:51Z</dcterms:modified>
  <dc:title>Bible.com.au: PSALMS 119:1-176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