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63.xml" ContentType="application/vnd.openxmlformats-officedocument.presentationml.slide+xml"/>
  <Override PartName="/ppt/slides/slide164.xml" ContentType="application/vnd.openxmlformats-officedocument.presentationml.slide+xml"/>
  <Override PartName="/ppt/slides/slide165.xml" ContentType="application/vnd.openxmlformats-officedocument.presentationml.slide+xml"/>
  <Override PartName="/ppt/slides/slide166.xml" ContentType="application/vnd.openxmlformats-officedocument.presentationml.slide+xml"/>
  <Override PartName="/ppt/slides/slide167.xml" ContentType="application/vnd.openxmlformats-officedocument.presentationml.slide+xml"/>
  <Override PartName="/ppt/slides/slide168.xml" ContentType="application/vnd.openxmlformats-officedocument.presentationml.slide+xml"/>
  <Override PartName="/ppt/slides/slide169.xml" ContentType="application/vnd.openxmlformats-officedocument.presentationml.slide+xml"/>
  <Override PartName="/ppt/slides/slide170.xml" ContentType="application/vnd.openxmlformats-officedocument.presentationml.slide+xml"/>
  <Override PartName="/ppt/slides/slide171.xml" ContentType="application/vnd.openxmlformats-officedocument.presentationml.slide+xml"/>
  <Override PartName="/ppt/slides/slide172.xml" ContentType="application/vnd.openxmlformats-officedocument.presentationml.slide+xml"/>
  <Override PartName="/ppt/slides/slide173.xml" ContentType="application/vnd.openxmlformats-officedocument.presentationml.slide+xml"/>
  <Override PartName="/ppt/slides/slide174.xml" ContentType="application/vnd.openxmlformats-officedocument.presentationml.slide+xml"/>
  <Override PartName="/ppt/slides/slide175.xml" ContentType="application/vnd.openxmlformats-officedocument.presentationml.slide+xml"/>
  <Override PartName="/ppt/slides/slide176.xml" ContentType="application/vnd.openxmlformats-officedocument.presentationml.slide+xml"/>
  <Override PartName="/ppt/slides/slide177.xml" ContentType="application/vnd.openxmlformats-officedocument.presentationml.slide+xml"/>
  <Override PartName="/ppt/slides/slide178.xml" ContentType="application/vnd.openxmlformats-officedocument.presentationml.slide+xml"/>
  <Override PartName="/ppt/slides/slide17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1" r:id="rId68"/>
    <p:sldId id="322" r:id="rId69"/>
    <p:sldId id="323" r:id="rId70"/>
    <p:sldId id="324" r:id="rId71"/>
    <p:sldId id="325" r:id="rId72"/>
    <p:sldId id="326" r:id="rId73"/>
    <p:sldId id="327" r:id="rId74"/>
    <p:sldId id="328" r:id="rId75"/>
    <p:sldId id="329" r:id="rId76"/>
    <p:sldId id="330" r:id="rId77"/>
    <p:sldId id="331" r:id="rId78"/>
    <p:sldId id="332" r:id="rId79"/>
    <p:sldId id="333" r:id="rId80"/>
    <p:sldId id="334" r:id="rId81"/>
    <p:sldId id="335" r:id="rId82"/>
    <p:sldId id="336" r:id="rId83"/>
    <p:sldId id="337" r:id="rId84"/>
    <p:sldId id="338" r:id="rId85"/>
    <p:sldId id="339" r:id="rId86"/>
    <p:sldId id="340" r:id="rId87"/>
    <p:sldId id="341" r:id="rId88"/>
    <p:sldId id="342" r:id="rId89"/>
    <p:sldId id="343" r:id="rId90"/>
    <p:sldId id="344" r:id="rId91"/>
    <p:sldId id="345" r:id="rId92"/>
    <p:sldId id="346" r:id="rId93"/>
    <p:sldId id="347" r:id="rId94"/>
    <p:sldId id="348" r:id="rId95"/>
    <p:sldId id="349" r:id="rId96"/>
    <p:sldId id="350" r:id="rId97"/>
    <p:sldId id="351" r:id="rId98"/>
    <p:sldId id="352" r:id="rId99"/>
    <p:sldId id="353" r:id="rId100"/>
    <p:sldId id="354" r:id="rId101"/>
    <p:sldId id="355" r:id="rId102"/>
    <p:sldId id="356" r:id="rId103"/>
    <p:sldId id="357" r:id="rId104"/>
    <p:sldId id="358" r:id="rId105"/>
    <p:sldId id="359" r:id="rId106"/>
    <p:sldId id="360" r:id="rId107"/>
    <p:sldId id="361" r:id="rId108"/>
    <p:sldId id="362" r:id="rId109"/>
    <p:sldId id="363" r:id="rId110"/>
    <p:sldId id="364" r:id="rId111"/>
    <p:sldId id="365" r:id="rId112"/>
    <p:sldId id="366" r:id="rId113"/>
    <p:sldId id="367" r:id="rId114"/>
    <p:sldId id="368" r:id="rId115"/>
    <p:sldId id="369" r:id="rId116"/>
    <p:sldId id="370" r:id="rId117"/>
    <p:sldId id="371" r:id="rId118"/>
    <p:sldId id="372" r:id="rId119"/>
    <p:sldId id="373" r:id="rId120"/>
    <p:sldId id="374" r:id="rId121"/>
    <p:sldId id="375" r:id="rId122"/>
    <p:sldId id="376" r:id="rId123"/>
    <p:sldId id="377" r:id="rId124"/>
    <p:sldId id="378" r:id="rId125"/>
    <p:sldId id="379" r:id="rId126"/>
    <p:sldId id="380" r:id="rId127"/>
    <p:sldId id="381" r:id="rId128"/>
    <p:sldId id="382" r:id="rId129"/>
    <p:sldId id="383" r:id="rId130"/>
    <p:sldId id="384" r:id="rId131"/>
    <p:sldId id="385" r:id="rId132"/>
    <p:sldId id="386" r:id="rId133"/>
    <p:sldId id="387" r:id="rId134"/>
    <p:sldId id="388" r:id="rId135"/>
    <p:sldId id="389" r:id="rId136"/>
    <p:sldId id="390" r:id="rId137"/>
    <p:sldId id="391" r:id="rId138"/>
    <p:sldId id="392" r:id="rId139"/>
    <p:sldId id="393" r:id="rId140"/>
    <p:sldId id="394" r:id="rId141"/>
    <p:sldId id="395" r:id="rId142"/>
    <p:sldId id="396" r:id="rId143"/>
    <p:sldId id="397" r:id="rId144"/>
    <p:sldId id="398" r:id="rId145"/>
    <p:sldId id="399" r:id="rId146"/>
    <p:sldId id="400" r:id="rId147"/>
    <p:sldId id="401" r:id="rId148"/>
    <p:sldId id="402" r:id="rId149"/>
    <p:sldId id="403" r:id="rId150"/>
    <p:sldId id="404" r:id="rId151"/>
    <p:sldId id="405" r:id="rId152"/>
    <p:sldId id="406" r:id="rId153"/>
    <p:sldId id="407" r:id="rId154"/>
    <p:sldId id="408" r:id="rId155"/>
    <p:sldId id="409" r:id="rId156"/>
    <p:sldId id="410" r:id="rId157"/>
    <p:sldId id="411" r:id="rId158"/>
    <p:sldId id="412" r:id="rId159"/>
    <p:sldId id="413" r:id="rId160"/>
    <p:sldId id="414" r:id="rId161"/>
    <p:sldId id="415" r:id="rId162"/>
    <p:sldId id="416" r:id="rId163"/>
    <p:sldId id="417" r:id="rId164"/>
    <p:sldId id="418" r:id="rId165"/>
    <p:sldId id="419" r:id="rId166"/>
    <p:sldId id="420" r:id="rId167"/>
    <p:sldId id="421" r:id="rId168"/>
    <p:sldId id="422" r:id="rId169"/>
    <p:sldId id="423" r:id="rId170"/>
    <p:sldId id="424" r:id="rId171"/>
    <p:sldId id="425" r:id="rId172"/>
    <p:sldId id="426" r:id="rId173"/>
    <p:sldId id="427" r:id="rId174"/>
    <p:sldId id="428" r:id="rId175"/>
    <p:sldId id="429" r:id="rId176"/>
    <p:sldId id="430" r:id="rId177"/>
    <p:sldId id="431" r:id="rId178"/>
    <p:sldId id="432" r:id="rId179"/>
    <p:sldId id="433" r:id="rId180"/>
    <p:sldId id="434" r:id="rId18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slide" Target="slides/slide56.xml"/>
  <Relationship Id="rId59" Type="http://schemas.openxmlformats.org/officeDocument/2006/relationships/slide" Target="slides/slide57.xml"/>
  <Relationship Id="rId60" Type="http://schemas.openxmlformats.org/officeDocument/2006/relationships/slide" Target="slides/slide58.xml"/>
  <Relationship Id="rId61" Type="http://schemas.openxmlformats.org/officeDocument/2006/relationships/slide" Target="slides/slide59.xml"/>
  <Relationship Id="rId62" Type="http://schemas.openxmlformats.org/officeDocument/2006/relationships/slide" Target="slides/slide60.xml"/>
  <Relationship Id="rId63" Type="http://schemas.openxmlformats.org/officeDocument/2006/relationships/slide" Target="slides/slide61.xml"/>
  <Relationship Id="rId64" Type="http://schemas.openxmlformats.org/officeDocument/2006/relationships/slide" Target="slides/slide62.xml"/>
  <Relationship Id="rId65" Type="http://schemas.openxmlformats.org/officeDocument/2006/relationships/slide" Target="slides/slide63.xml"/>
  <Relationship Id="rId66" Type="http://schemas.openxmlformats.org/officeDocument/2006/relationships/slide" Target="slides/slide64.xml"/>
  <Relationship Id="rId67" Type="http://schemas.openxmlformats.org/officeDocument/2006/relationships/slide" Target="slides/slide65.xml"/>
  <Relationship Id="rId68" Type="http://schemas.openxmlformats.org/officeDocument/2006/relationships/slide" Target="slides/slide66.xml"/>
  <Relationship Id="rId69" Type="http://schemas.openxmlformats.org/officeDocument/2006/relationships/slide" Target="slides/slide67.xml"/>
  <Relationship Id="rId70" Type="http://schemas.openxmlformats.org/officeDocument/2006/relationships/slide" Target="slides/slide68.xml"/>
  <Relationship Id="rId71" Type="http://schemas.openxmlformats.org/officeDocument/2006/relationships/slide" Target="slides/slide69.xml"/>
  <Relationship Id="rId72" Type="http://schemas.openxmlformats.org/officeDocument/2006/relationships/slide" Target="slides/slide70.xml"/>
  <Relationship Id="rId73" Type="http://schemas.openxmlformats.org/officeDocument/2006/relationships/slide" Target="slides/slide71.xml"/>
  <Relationship Id="rId74" Type="http://schemas.openxmlformats.org/officeDocument/2006/relationships/slide" Target="slides/slide72.xml"/>
  <Relationship Id="rId75" Type="http://schemas.openxmlformats.org/officeDocument/2006/relationships/slide" Target="slides/slide73.xml"/>
  <Relationship Id="rId76" Type="http://schemas.openxmlformats.org/officeDocument/2006/relationships/slide" Target="slides/slide74.xml"/>
  <Relationship Id="rId77" Type="http://schemas.openxmlformats.org/officeDocument/2006/relationships/slide" Target="slides/slide75.xml"/>
  <Relationship Id="rId78" Type="http://schemas.openxmlformats.org/officeDocument/2006/relationships/slide" Target="slides/slide76.xml"/>
  <Relationship Id="rId79" Type="http://schemas.openxmlformats.org/officeDocument/2006/relationships/slide" Target="slides/slide77.xml"/>
  <Relationship Id="rId80" Type="http://schemas.openxmlformats.org/officeDocument/2006/relationships/slide" Target="slides/slide78.xml"/>
  <Relationship Id="rId81" Type="http://schemas.openxmlformats.org/officeDocument/2006/relationships/slide" Target="slides/slide79.xml"/>
  <Relationship Id="rId82" Type="http://schemas.openxmlformats.org/officeDocument/2006/relationships/slide" Target="slides/slide80.xml"/>
  <Relationship Id="rId83" Type="http://schemas.openxmlformats.org/officeDocument/2006/relationships/slide" Target="slides/slide81.xml"/>
  <Relationship Id="rId84" Type="http://schemas.openxmlformats.org/officeDocument/2006/relationships/slide" Target="slides/slide82.xml"/>
  <Relationship Id="rId85" Type="http://schemas.openxmlformats.org/officeDocument/2006/relationships/slide" Target="slides/slide83.xml"/>
  <Relationship Id="rId86" Type="http://schemas.openxmlformats.org/officeDocument/2006/relationships/slide" Target="slides/slide84.xml"/>
  <Relationship Id="rId87" Type="http://schemas.openxmlformats.org/officeDocument/2006/relationships/slide" Target="slides/slide85.xml"/>
  <Relationship Id="rId88" Type="http://schemas.openxmlformats.org/officeDocument/2006/relationships/slide" Target="slides/slide86.xml"/>
  <Relationship Id="rId89" Type="http://schemas.openxmlformats.org/officeDocument/2006/relationships/slide" Target="slides/slide87.xml"/>
  <Relationship Id="rId90" Type="http://schemas.openxmlformats.org/officeDocument/2006/relationships/slide" Target="slides/slide88.xml"/>
  <Relationship Id="rId91" Type="http://schemas.openxmlformats.org/officeDocument/2006/relationships/slide" Target="slides/slide89.xml"/>
  <Relationship Id="rId92" Type="http://schemas.openxmlformats.org/officeDocument/2006/relationships/slide" Target="slides/slide90.xml"/>
  <Relationship Id="rId93" Type="http://schemas.openxmlformats.org/officeDocument/2006/relationships/slide" Target="slides/slide91.xml"/>
  <Relationship Id="rId94" Type="http://schemas.openxmlformats.org/officeDocument/2006/relationships/slide" Target="slides/slide92.xml"/>
  <Relationship Id="rId95" Type="http://schemas.openxmlformats.org/officeDocument/2006/relationships/slide" Target="slides/slide93.xml"/>
  <Relationship Id="rId96" Type="http://schemas.openxmlformats.org/officeDocument/2006/relationships/slide" Target="slides/slide94.xml"/>
  <Relationship Id="rId97" Type="http://schemas.openxmlformats.org/officeDocument/2006/relationships/slide" Target="slides/slide95.xml"/>
  <Relationship Id="rId98" Type="http://schemas.openxmlformats.org/officeDocument/2006/relationships/slide" Target="slides/slide96.xml"/>
  <Relationship Id="rId99" Type="http://schemas.openxmlformats.org/officeDocument/2006/relationships/slide" Target="slides/slide97.xml"/>
  <Relationship Id="rId100" Type="http://schemas.openxmlformats.org/officeDocument/2006/relationships/slide" Target="slides/slide98.xml"/>
  <Relationship Id="rId101" Type="http://schemas.openxmlformats.org/officeDocument/2006/relationships/slide" Target="slides/slide99.xml"/>
  <Relationship Id="rId102" Type="http://schemas.openxmlformats.org/officeDocument/2006/relationships/slide" Target="slides/slide100.xml"/>
  <Relationship Id="rId103" Type="http://schemas.openxmlformats.org/officeDocument/2006/relationships/slide" Target="slides/slide101.xml"/>
  <Relationship Id="rId104" Type="http://schemas.openxmlformats.org/officeDocument/2006/relationships/slide" Target="slides/slide102.xml"/>
  <Relationship Id="rId105" Type="http://schemas.openxmlformats.org/officeDocument/2006/relationships/slide" Target="slides/slide103.xml"/>
  <Relationship Id="rId106" Type="http://schemas.openxmlformats.org/officeDocument/2006/relationships/slide" Target="slides/slide104.xml"/>
  <Relationship Id="rId107" Type="http://schemas.openxmlformats.org/officeDocument/2006/relationships/slide" Target="slides/slide105.xml"/>
  <Relationship Id="rId108" Type="http://schemas.openxmlformats.org/officeDocument/2006/relationships/slide" Target="slides/slide106.xml"/>
  <Relationship Id="rId109" Type="http://schemas.openxmlformats.org/officeDocument/2006/relationships/slide" Target="slides/slide107.xml"/>
  <Relationship Id="rId110" Type="http://schemas.openxmlformats.org/officeDocument/2006/relationships/slide" Target="slides/slide108.xml"/>
  <Relationship Id="rId111" Type="http://schemas.openxmlformats.org/officeDocument/2006/relationships/slide" Target="slides/slide109.xml"/>
  <Relationship Id="rId112" Type="http://schemas.openxmlformats.org/officeDocument/2006/relationships/slide" Target="slides/slide110.xml"/>
  <Relationship Id="rId113" Type="http://schemas.openxmlformats.org/officeDocument/2006/relationships/slide" Target="slides/slide111.xml"/>
  <Relationship Id="rId114" Type="http://schemas.openxmlformats.org/officeDocument/2006/relationships/slide" Target="slides/slide112.xml"/>
  <Relationship Id="rId115" Type="http://schemas.openxmlformats.org/officeDocument/2006/relationships/slide" Target="slides/slide113.xml"/>
  <Relationship Id="rId116" Type="http://schemas.openxmlformats.org/officeDocument/2006/relationships/slide" Target="slides/slide114.xml"/>
  <Relationship Id="rId117" Type="http://schemas.openxmlformats.org/officeDocument/2006/relationships/slide" Target="slides/slide115.xml"/>
  <Relationship Id="rId118" Type="http://schemas.openxmlformats.org/officeDocument/2006/relationships/slide" Target="slides/slide116.xml"/>
  <Relationship Id="rId119" Type="http://schemas.openxmlformats.org/officeDocument/2006/relationships/slide" Target="slides/slide117.xml"/>
  <Relationship Id="rId120" Type="http://schemas.openxmlformats.org/officeDocument/2006/relationships/slide" Target="slides/slide118.xml"/>
  <Relationship Id="rId121" Type="http://schemas.openxmlformats.org/officeDocument/2006/relationships/slide" Target="slides/slide119.xml"/>
  <Relationship Id="rId122" Type="http://schemas.openxmlformats.org/officeDocument/2006/relationships/slide" Target="slides/slide120.xml"/>
  <Relationship Id="rId123" Type="http://schemas.openxmlformats.org/officeDocument/2006/relationships/slide" Target="slides/slide121.xml"/>
  <Relationship Id="rId124" Type="http://schemas.openxmlformats.org/officeDocument/2006/relationships/slide" Target="slides/slide122.xml"/>
  <Relationship Id="rId125" Type="http://schemas.openxmlformats.org/officeDocument/2006/relationships/slide" Target="slides/slide123.xml"/>
  <Relationship Id="rId126" Type="http://schemas.openxmlformats.org/officeDocument/2006/relationships/slide" Target="slides/slide124.xml"/>
  <Relationship Id="rId127" Type="http://schemas.openxmlformats.org/officeDocument/2006/relationships/slide" Target="slides/slide125.xml"/>
  <Relationship Id="rId128" Type="http://schemas.openxmlformats.org/officeDocument/2006/relationships/slide" Target="slides/slide126.xml"/>
  <Relationship Id="rId129" Type="http://schemas.openxmlformats.org/officeDocument/2006/relationships/slide" Target="slides/slide127.xml"/>
  <Relationship Id="rId130" Type="http://schemas.openxmlformats.org/officeDocument/2006/relationships/slide" Target="slides/slide128.xml"/>
  <Relationship Id="rId131" Type="http://schemas.openxmlformats.org/officeDocument/2006/relationships/slide" Target="slides/slide129.xml"/>
  <Relationship Id="rId132" Type="http://schemas.openxmlformats.org/officeDocument/2006/relationships/slide" Target="slides/slide130.xml"/>
  <Relationship Id="rId133" Type="http://schemas.openxmlformats.org/officeDocument/2006/relationships/slide" Target="slides/slide131.xml"/>
  <Relationship Id="rId134" Type="http://schemas.openxmlformats.org/officeDocument/2006/relationships/slide" Target="slides/slide132.xml"/>
  <Relationship Id="rId135" Type="http://schemas.openxmlformats.org/officeDocument/2006/relationships/slide" Target="slides/slide133.xml"/>
  <Relationship Id="rId136" Type="http://schemas.openxmlformats.org/officeDocument/2006/relationships/slide" Target="slides/slide134.xml"/>
  <Relationship Id="rId137" Type="http://schemas.openxmlformats.org/officeDocument/2006/relationships/slide" Target="slides/slide135.xml"/>
  <Relationship Id="rId138" Type="http://schemas.openxmlformats.org/officeDocument/2006/relationships/slide" Target="slides/slide136.xml"/>
  <Relationship Id="rId139" Type="http://schemas.openxmlformats.org/officeDocument/2006/relationships/slide" Target="slides/slide137.xml"/>
  <Relationship Id="rId140" Type="http://schemas.openxmlformats.org/officeDocument/2006/relationships/slide" Target="slides/slide138.xml"/>
  <Relationship Id="rId141" Type="http://schemas.openxmlformats.org/officeDocument/2006/relationships/slide" Target="slides/slide139.xml"/>
  <Relationship Id="rId142" Type="http://schemas.openxmlformats.org/officeDocument/2006/relationships/slide" Target="slides/slide140.xml"/>
  <Relationship Id="rId143" Type="http://schemas.openxmlformats.org/officeDocument/2006/relationships/slide" Target="slides/slide141.xml"/>
  <Relationship Id="rId144" Type="http://schemas.openxmlformats.org/officeDocument/2006/relationships/slide" Target="slides/slide142.xml"/>
  <Relationship Id="rId145" Type="http://schemas.openxmlformats.org/officeDocument/2006/relationships/slide" Target="slides/slide143.xml"/>
  <Relationship Id="rId146" Type="http://schemas.openxmlformats.org/officeDocument/2006/relationships/slide" Target="slides/slide144.xml"/>
  <Relationship Id="rId147" Type="http://schemas.openxmlformats.org/officeDocument/2006/relationships/slide" Target="slides/slide145.xml"/>
  <Relationship Id="rId148" Type="http://schemas.openxmlformats.org/officeDocument/2006/relationships/slide" Target="slides/slide146.xml"/>
  <Relationship Id="rId149" Type="http://schemas.openxmlformats.org/officeDocument/2006/relationships/slide" Target="slides/slide147.xml"/>
  <Relationship Id="rId150" Type="http://schemas.openxmlformats.org/officeDocument/2006/relationships/slide" Target="slides/slide148.xml"/>
  <Relationship Id="rId151" Type="http://schemas.openxmlformats.org/officeDocument/2006/relationships/slide" Target="slides/slide149.xml"/>
  <Relationship Id="rId152" Type="http://schemas.openxmlformats.org/officeDocument/2006/relationships/slide" Target="slides/slide150.xml"/>
  <Relationship Id="rId153" Type="http://schemas.openxmlformats.org/officeDocument/2006/relationships/slide" Target="slides/slide151.xml"/>
  <Relationship Id="rId154" Type="http://schemas.openxmlformats.org/officeDocument/2006/relationships/slide" Target="slides/slide152.xml"/>
  <Relationship Id="rId155" Type="http://schemas.openxmlformats.org/officeDocument/2006/relationships/slide" Target="slides/slide153.xml"/>
  <Relationship Id="rId156" Type="http://schemas.openxmlformats.org/officeDocument/2006/relationships/slide" Target="slides/slide154.xml"/>
  <Relationship Id="rId157" Type="http://schemas.openxmlformats.org/officeDocument/2006/relationships/slide" Target="slides/slide155.xml"/>
  <Relationship Id="rId158" Type="http://schemas.openxmlformats.org/officeDocument/2006/relationships/slide" Target="slides/slide156.xml"/>
  <Relationship Id="rId159" Type="http://schemas.openxmlformats.org/officeDocument/2006/relationships/slide" Target="slides/slide157.xml"/>
  <Relationship Id="rId160" Type="http://schemas.openxmlformats.org/officeDocument/2006/relationships/slide" Target="slides/slide158.xml"/>
  <Relationship Id="rId161" Type="http://schemas.openxmlformats.org/officeDocument/2006/relationships/slide" Target="slides/slide159.xml"/>
  <Relationship Id="rId162" Type="http://schemas.openxmlformats.org/officeDocument/2006/relationships/slide" Target="slides/slide160.xml"/>
  <Relationship Id="rId163" Type="http://schemas.openxmlformats.org/officeDocument/2006/relationships/slide" Target="slides/slide161.xml"/>
  <Relationship Id="rId164" Type="http://schemas.openxmlformats.org/officeDocument/2006/relationships/slide" Target="slides/slide162.xml"/>
  <Relationship Id="rId165" Type="http://schemas.openxmlformats.org/officeDocument/2006/relationships/slide" Target="slides/slide163.xml"/>
  <Relationship Id="rId166" Type="http://schemas.openxmlformats.org/officeDocument/2006/relationships/slide" Target="slides/slide164.xml"/>
  <Relationship Id="rId167" Type="http://schemas.openxmlformats.org/officeDocument/2006/relationships/slide" Target="slides/slide165.xml"/>
  <Relationship Id="rId168" Type="http://schemas.openxmlformats.org/officeDocument/2006/relationships/slide" Target="slides/slide166.xml"/>
  <Relationship Id="rId169" Type="http://schemas.openxmlformats.org/officeDocument/2006/relationships/slide" Target="slides/slide167.xml"/>
  <Relationship Id="rId170" Type="http://schemas.openxmlformats.org/officeDocument/2006/relationships/slide" Target="slides/slide168.xml"/>
  <Relationship Id="rId171" Type="http://schemas.openxmlformats.org/officeDocument/2006/relationships/slide" Target="slides/slide169.xml"/>
  <Relationship Id="rId172" Type="http://schemas.openxmlformats.org/officeDocument/2006/relationships/slide" Target="slides/slide170.xml"/>
  <Relationship Id="rId173" Type="http://schemas.openxmlformats.org/officeDocument/2006/relationships/slide" Target="slides/slide171.xml"/>
  <Relationship Id="rId174" Type="http://schemas.openxmlformats.org/officeDocument/2006/relationships/slide" Target="slides/slide172.xml"/>
  <Relationship Id="rId175" Type="http://schemas.openxmlformats.org/officeDocument/2006/relationships/slide" Target="slides/slide173.xml"/>
  <Relationship Id="rId176" Type="http://schemas.openxmlformats.org/officeDocument/2006/relationships/slide" Target="slides/slide174.xml"/>
  <Relationship Id="rId177" Type="http://schemas.openxmlformats.org/officeDocument/2006/relationships/slide" Target="slides/slide175.xml"/>
  <Relationship Id="rId178" Type="http://schemas.openxmlformats.org/officeDocument/2006/relationships/slide" Target="slides/slide176.xml"/>
  <Relationship Id="rId179" Type="http://schemas.openxmlformats.org/officeDocument/2006/relationships/slide" Target="slides/slide177.xml"/>
  <Relationship Id="rId180" Type="http://schemas.openxmlformats.org/officeDocument/2006/relationships/slide" Target="slides/slide178.xml"/>
  <Relationship Id="rId181" Type="http://schemas.openxmlformats.org/officeDocument/2006/relationships/slide" Target="slides/slide179.xml"/>
  <Relationship Id="rId182" Type="http://schemas.openxmlformats.org/officeDocument/2006/relationships/presProps" Target="presProps.xml"/>
  <Relationship Id="rId183" Type="http://schemas.openxmlformats.org/officeDocument/2006/relationships/viewProps" Target="viewProps.xml"/>
  <Relationship Id="rId18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61699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19:1-17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observe thy statutes: O forsake me not utterly.BETH.]]></a:t>
            </a:r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commandments make me wiser than mine enemies; for they are ever with me.]]></a:t>
            </a:r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more understanding than all my teachers; for thy testimonies are my meditation.]]></a:t>
            </a:r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understand more than the aged, because I have kept thy precepts.]]></a:t>
            </a:r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refrained my feet from every evil way, that I might observe thy word.]]></a:t>
            </a:r>
          </a:p>
        </p:txBody>
      </p:sp>
    </p:spTree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not turned aside from thy judgments; for thou hast taught me.]]></a:t>
            </a:r>
          </a:p>
        </p:txBody>
      </p:sp>
    </p:spTree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sweet are thy words unto my taste! yea, sweeter than honey to my mouth!]]></a:t>
            </a:r>
          </a:p>
        </p:txBody>
      </p:sp>
    </p:spTree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rough thy precepts I get understanding: therefore I hate every false way.NUN.]]></a:t>
            </a:r>
          </a:p>
        </p:txBody>
      </p:sp>
    </p:spTree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word is a lamp unto my feet, and light unto my path,]]></a:t>
            </a:r>
          </a:p>
        </p:txBody>
      </p:sp>
    </p:spTree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worn, and have confirmed it, that I will observe thy righteous judgments.]]></a:t>
            </a:r>
          </a:p>
        </p:txBody>
      </p:sp>
    </p:spTree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afflicted very much: quicken me, O LORD, according unto thy wor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withal shall a young man cleanse his way? by taking heed thereto according to thy word.]]></a:t>
            </a:r>
          </a:p>
        </p:txBody>
      </p:sp>
    </p:spTree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cept, I beseech thee, the freewill offerings of my mouth, O LORD, and teach me thy judgments.]]></a:t>
            </a:r>
          </a:p>
        </p:txBody>
      </p:sp>
    </p:spTree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ul is continually in my hand; yet do I not forget thy law.]]></a:t>
            </a:r>
          </a:p>
        </p:txBody>
      </p:sp>
    </p:spTree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have laid a snare for me; yet went I not astray from thy precepts.]]></a:t>
            </a:r>
          </a:p>
        </p:txBody>
      </p:sp>
    </p:spTree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testimonies have I taken as an heritage for ever; for they are the rejoicing of my heart.]]></a:t>
            </a:r>
          </a:p>
        </p:txBody>
      </p:sp>
    </p:spTree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inclined mine heart to perform thy statutes, for ever, even unto the end.SAMACH.]]></a:t>
            </a:r>
          </a:p>
        </p:txBody>
      </p:sp>
    </p:spTree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te them that are of a double mind; but thy law do I love.]]></a:t>
            </a:r>
          </a:p>
        </p:txBody>
      </p:sp>
    </p:spTree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art my hiding place and my shield: I hope in thy word.]]></a:t>
            </a:r>
          </a:p>
        </p:txBody>
      </p:sp>
    </p:spTree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part from me, ye evil-doers; that I may keep the commandments of my God.]]></a:t>
            </a:r>
          </a:p>
        </p:txBody>
      </p:sp>
    </p:spTree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phold me according unto thy word, that I may live; and let me not be ashamed of my hope.]]></a:t>
            </a:r>
          </a:p>
        </p:txBody>
      </p:sp>
    </p:spTree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ld thou me up, and I shall be safe, and shall have respect unto thy statutes continuall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my whole heart have I sought thee: O let me not wander from thy commandments.]]></a:t>
            </a:r>
          </a:p>
        </p:txBody>
      </p:sp>
    </p:spTree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set at nought all them that err from thy statutes; for their deceit is falsehood.]]></a:t>
            </a:r>
          </a:p>
        </p:txBody>
      </p:sp>
    </p:spTree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puttest away all the wicked of the earth like dross: therefore I love thy testimonies.]]></a:t>
            </a:r>
          </a:p>
        </p:txBody>
      </p:sp>
    </p:spTree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lesh trembleth for fear of thee; and I am afraid of thy judgments.AIN.]]></a:t>
            </a:r>
          </a:p>
        </p:txBody>
      </p:sp>
    </p:spTree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done judgment and justice: leave me not to mine oppressors.]]></a:t>
            </a:r>
          </a:p>
        </p:txBody>
      </p:sp>
    </p:spTree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surety for thy servant for good: let not the proud oppress me.]]></a:t>
            </a:r>
          </a:p>
        </p:txBody>
      </p:sp>
    </p:spTree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ne eyes fail for thy salvation, and for thy righteous word.]]></a:t>
            </a:r>
          </a:p>
        </p:txBody>
      </p:sp>
    </p:spTree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al with thy servant according unto thy mercy, and teach me thy statutes.]]></a:t>
            </a:r>
          </a:p>
        </p:txBody>
      </p:sp>
    </p:spTree>
  </p:cSld>
  <p:clrMapOvr>
    <a:masterClrMapping/>
  </p:clrMapOvr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y servant, give me understanding; that I may know thy testimonies.]]></a:t>
            </a:r>
          </a:p>
        </p:txBody>
      </p:sp>
    </p:spTree>
  </p:cSld>
  <p:clrMapOvr>
    <a:masterClrMapping/>
  </p:clrMapOvr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time for the LORD to work; for they have made void thy law.]]></a:t>
            </a:r>
          </a:p>
        </p:txBody>
      </p:sp>
    </p:spTree>
  </p:cSld>
  <p:clrMapOvr>
    <a:masterClrMapping/>
  </p:clrMapOvr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I love thy commandments above gold, yea, above fine gol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word have I laid up in mine heart, that I might not sin against thee.]]></a:t>
            </a:r>
          </a:p>
        </p:txBody>
      </p:sp>
    </p:spTree>
  </p:cSld>
  <p:clrMapOvr>
    <a:masterClrMapping/>
  </p:clrMapOvr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I esteem all thy precepts concerning all things to be right; and I hate every false way.PE.]]></a:t>
            </a:r>
          </a:p>
        </p:txBody>
      </p:sp>
    </p:spTree>
  </p:cSld>
  <p:clrMapOvr>
    <a:masterClrMapping/>
  </p:clrMapOvr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testimonies are wonderful: therefore doth my soul keep them.]]></a:t>
            </a:r>
          </a:p>
        </p:txBody>
      </p:sp>
    </p:spTree>
  </p:cSld>
  <p:clrMapOvr>
    <a:masterClrMapping/>
  </p:clrMapOvr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pening of thy words giveth light; it giveth understanding unto the simple.]]></a:t>
            </a:r>
          </a:p>
        </p:txBody>
      </p:sp>
    </p:spTree>
  </p:cSld>
  <p:clrMapOvr>
    <a:masterClrMapping/>
  </p:clrMapOvr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opened wide my mouth, and panted; for I longed for thy commandments.]]></a:t>
            </a:r>
          </a:p>
        </p:txBody>
      </p:sp>
    </p:spTree>
  </p:cSld>
  <p:clrMapOvr>
    <a:masterClrMapping/>
  </p:clrMapOvr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thee unto me, and have mercy upon me, as thou usest to do unto those that love thy name.]]></a:t>
            </a:r>
          </a:p>
        </p:txBody>
      </p:sp>
    </p:spTree>
  </p:cSld>
  <p:clrMapOvr>
    <a:masterClrMapping/>
  </p:clrMapOvr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der my footsteps in thy word; and let not any iniquity have dominion over me.]]></a:t>
            </a:r>
          </a:p>
        </p:txBody>
      </p:sp>
    </p:spTree>
  </p:cSld>
  <p:clrMapOvr>
    <a:masterClrMapping/>
  </p:clrMapOvr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deem me from the oppression of man: so will I observe thy precepts.]]></a:t>
            </a:r>
          </a:p>
        </p:txBody>
      </p:sp>
    </p:spTree>
  </p:cSld>
  <p:clrMapOvr>
    <a:masterClrMapping/>
  </p:clrMapOvr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thy face to shine upon thy servant; and teach me thy statutes.]]></a:t>
            </a:r>
          </a:p>
        </p:txBody>
      </p:sp>
    </p:spTree>
  </p:cSld>
  <p:clrMapOvr>
    <a:masterClrMapping/>
  </p:clrMapOvr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ne eyes run down with rivers of water, because they observe not thy law.TZADE.]]></a:t>
            </a:r>
          </a:p>
        </p:txBody>
      </p:sp>
    </p:spTree>
  </p:cSld>
  <p:clrMapOvr>
    <a:masterClrMapping/>
  </p:clrMapOvr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ghteous art thou, O LORD, and upright are thy judgment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art thou, O LORD: teach me thy statutes.]]></a:t>
            </a:r>
          </a:p>
        </p:txBody>
      </p:sp>
    </p:spTree>
  </p:cSld>
  <p:clrMapOvr>
    <a:masterClrMapping/>
  </p:clrMapOvr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commanded thy testimonies in righteousness and very faithfulness.]]></a:t>
            </a:r>
          </a:p>
        </p:txBody>
      </p:sp>
    </p:spTree>
  </p:cSld>
  <p:clrMapOvr>
    <a:masterClrMapping/>
  </p:clrMapOvr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zeal hath consumed me, because mine adversaries have forgotten thy words.]]></a:t>
            </a:r>
          </a:p>
        </p:txBody>
      </p:sp>
    </p:spTree>
  </p:cSld>
  <p:clrMapOvr>
    <a:masterClrMapping/>
  </p:clrMapOvr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word is very pure; therefore thy servant loveth it.]]></a:t>
            </a:r>
          </a:p>
        </p:txBody>
      </p:sp>
    </p:spTree>
  </p:cSld>
  <p:clrMapOvr>
    <a:masterClrMapping/>
  </p:clrMapOvr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small and despised: yet do not I forget thy precepts.]]></a:t>
            </a:r>
          </a:p>
        </p:txBody>
      </p:sp>
    </p:spTree>
  </p:cSld>
  <p:clrMapOvr>
    <a:masterClrMapping/>
  </p:clrMapOvr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righteousness is an everlasting righteousness, and thy law is truth.]]></a:t>
            </a:r>
          </a:p>
        </p:txBody>
      </p:sp>
    </p:spTree>
  </p:cSld>
  <p:clrMapOvr>
    <a:masterClrMapping/>
  </p:clrMapOvr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ouble and anguish have taken hold on me: yet thy commandments are my delight.]]></a:t>
            </a:r>
          </a:p>
        </p:txBody>
      </p:sp>
    </p:spTree>
  </p:cSld>
  <p:clrMapOvr>
    <a:masterClrMapping/>
  </p:clrMapOvr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testimonies are righteous for ever: give me understanding, and I shall live.KOPH.]]></a:t>
            </a:r>
          </a:p>
        </p:txBody>
      </p:sp>
    </p:spTree>
  </p:cSld>
  <p:clrMapOvr>
    <a:masterClrMapping/>
  </p:clrMapOvr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called with my whole heart; answer me, O LORD: I will keep thy statutes.]]></a:t>
            </a:r>
          </a:p>
        </p:txBody>
      </p:sp>
    </p:spTree>
  </p:cSld>
  <p:clrMapOvr>
    <a:masterClrMapping/>
  </p:clrMapOvr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called unto thee; save me, and I shall observe thy testimonies.]]></a:t>
            </a:r>
          </a:p>
        </p:txBody>
      </p:sp>
    </p:spTree>
  </p:cSld>
  <p:clrMapOvr>
    <a:masterClrMapping/>
  </p:clrMapOvr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evented the dawning of the morning, and cried: I hoped in thy word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my lips have I declared all the judgments of thy mouth.]]></a:t>
            </a:r>
          </a:p>
        </p:txBody>
      </p:sp>
    </p:spTree>
  </p:cSld>
  <p:clrMapOvr>
    <a:masterClrMapping/>
  </p:clrMapOvr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ne eyes prevented the night watches, that I might meditate in thy word.]]></a:t>
            </a:r>
          </a:p>
        </p:txBody>
      </p:sp>
    </p:spTree>
  </p:cSld>
  <p:clrMapOvr>
    <a:masterClrMapping/>
  </p:clrMapOvr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my voice according unto thy lovingkindness: quicken me, O LORD, according to thy judgments.]]></a:t>
            </a:r>
          </a:p>
        </p:txBody>
      </p:sp>
    </p:spTree>
  </p:cSld>
  <p:clrMapOvr>
    <a:masterClrMapping/>
  </p:clrMapOvr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raw nigh that follow after wickedness; they are far from thy law.]]></a:t>
            </a:r>
          </a:p>
        </p:txBody>
      </p:sp>
    </p:spTree>
  </p:cSld>
  <p:clrMapOvr>
    <a:masterClrMapping/>
  </p:clrMapOvr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art nigh, O LORD; and all thy commandments are truth.]]></a:t>
            </a:r>
          </a:p>
        </p:txBody>
      </p:sp>
    </p:spTree>
  </p:cSld>
  <p:clrMapOvr>
    <a:masterClrMapping/>
  </p:clrMapOvr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 old have I known from thy testimonies, that thou hast founded them for ever.RESH.]]></a:t>
            </a:r>
          </a:p>
        </p:txBody>
      </p:sp>
    </p:spTree>
  </p:cSld>
  <p:clrMapOvr>
    <a:masterClrMapping/>
  </p:clrMapOvr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sider mine affliction, and deliver me; for I do not forget thy law.]]></a:t>
            </a:r>
          </a:p>
        </p:txBody>
      </p:sp>
    </p:spTree>
  </p:cSld>
  <p:clrMapOvr>
    <a:masterClrMapping/>
  </p:clrMapOvr>
</p:sld>
</file>

<file path=ppt/slides/slide1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lead thou my cause, and redeem me: quicken me according to thy word.]]></a:t>
            </a:r>
          </a:p>
        </p:txBody>
      </p:sp>
    </p:spTree>
  </p:cSld>
  <p:clrMapOvr>
    <a:masterClrMapping/>
  </p:clrMapOvr>
</p:sld>
</file>

<file path=ppt/slides/slide1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lvation is far from the wicked; for they seek not thy statutes.]]></a:t>
            </a:r>
          </a:p>
        </p:txBody>
      </p:sp>
    </p:spTree>
  </p:cSld>
  <p:clrMapOvr>
    <a:masterClrMapping/>
  </p:clrMapOvr>
</p:sld>
</file>

<file path=ppt/slides/slide1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eat are thy tender mercies, O LORD: quicken me according to thy judgments.]]></a:t>
            </a:r>
          </a:p>
        </p:txBody>
      </p:sp>
    </p:spTree>
  </p:cSld>
  <p:clrMapOvr>
    <a:masterClrMapping/>
  </p:clrMapOvr>
</p:sld>
</file>

<file path=ppt/slides/slide1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are my persecutors and mine adversaries; yet have I not swerved from they testimonie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rejoiced in the way of thy testimonies, as much as in all riches.]]></a:t>
            </a:r>
          </a:p>
        </p:txBody>
      </p:sp>
    </p:spTree>
  </p:cSld>
  <p:clrMapOvr>
    <a:masterClrMapping/>
  </p:clrMapOvr>
</p:sld>
</file>

<file path=ppt/slides/slide1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beheld the treacherous dealers, and was grieved; because they observed not thy word.]]></a:t>
            </a:r>
          </a:p>
        </p:txBody>
      </p:sp>
    </p:spTree>
  </p:cSld>
  <p:clrMapOvr>
    <a:masterClrMapping/>
  </p:clrMapOvr>
</p:sld>
</file>

<file path=ppt/slides/slide1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sider how I love thy precepts: quicken me, O LORD, according to thy lovingkindness.]]></a:t>
            </a:r>
          </a:p>
        </p:txBody>
      </p:sp>
    </p:spTree>
  </p:cSld>
  <p:clrMapOvr>
    <a:masterClrMapping/>
  </p:clrMapOvr>
</p:sld>
</file>

<file path=ppt/slides/slide1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um of thy word is truth; and every one of thy righteous judgments endureth for ever.SHIN.]]></a:t>
            </a:r>
          </a:p>
        </p:txBody>
      </p:sp>
    </p:spTree>
  </p:cSld>
  <p:clrMapOvr>
    <a:masterClrMapping/>
  </p:clrMapOvr>
</p:sld>
</file>

<file path=ppt/slides/slide1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inces have persecuted me without a cause; but my heart standeth in awe of thy words.]]></a:t>
            </a:r>
          </a:p>
        </p:txBody>
      </p:sp>
    </p:spTree>
  </p:cSld>
  <p:clrMapOvr>
    <a:masterClrMapping/>
  </p:clrMapOvr>
</p:sld>
</file>

<file path=ppt/slides/slide1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rejoice at thy word, as one that findeth great spoil.]]></a:t>
            </a:r>
          </a:p>
        </p:txBody>
      </p:sp>
    </p:spTree>
  </p:cSld>
  <p:clrMapOvr>
    <a:masterClrMapping/>
  </p:clrMapOvr>
</p:sld>
</file>

<file path=ppt/slides/slide1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te and abhor falsehood; but thy law do I love.]]></a:t>
            </a:r>
          </a:p>
        </p:txBody>
      </p:sp>
    </p:spTree>
  </p:cSld>
  <p:clrMapOvr>
    <a:masterClrMapping/>
  </p:clrMapOvr>
</p:sld>
</file>

<file path=ppt/slides/slide1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ven times a day do I praise thee, because of thy righteous judgments.]]></a:t>
            </a:r>
          </a:p>
        </p:txBody>
      </p:sp>
    </p:spTree>
  </p:cSld>
  <p:clrMapOvr>
    <a:masterClrMapping/>
  </p:clrMapOvr>
</p:sld>
</file>

<file path=ppt/slides/slide1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eat peace have they which love thy law; and they have none occasion of stumbling.]]></a:t>
            </a:r>
          </a:p>
        </p:txBody>
      </p:sp>
    </p:spTree>
  </p:cSld>
  <p:clrMapOvr>
    <a:masterClrMapping/>
  </p:clrMapOvr>
</p:sld>
</file>

<file path=ppt/slides/slide1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hoped for thy salvation, O LORD, and have done thy commandments.]]></a:t>
            </a:r>
          </a:p>
        </p:txBody>
      </p:sp>
    </p:spTree>
  </p:cSld>
  <p:clrMapOvr>
    <a:masterClrMapping/>
  </p:clrMapOvr>
</p:sld>
</file>

<file path=ppt/slides/slide1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ul hath observed thy testimonies; and I love them exceedingl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meditate in thy precepts, and have respect unto thy ways.]]></a:t>
            </a:r>
          </a:p>
        </p:txBody>
      </p:sp>
    </p:spTree>
  </p:cSld>
  <p:clrMapOvr>
    <a:masterClrMapping/>
  </p:clrMapOvr>
</p:sld>
</file>

<file path=ppt/slides/slide1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observed thy precepts and thy testimonies; for all my ways are before thee.TAU.]]></a:t>
            </a:r>
          </a:p>
        </p:txBody>
      </p:sp>
    </p:spTree>
  </p:cSld>
  <p:clrMapOvr>
    <a:masterClrMapping/>
  </p:clrMapOvr>
</p:sld>
</file>

<file path=ppt/slides/slide1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my cry come near before thee, O LORD: give me understanding according to thy word.]]></a:t>
            </a:r>
          </a:p>
        </p:txBody>
      </p:sp>
    </p:spTree>
  </p:cSld>
  <p:clrMapOvr>
    <a:masterClrMapping/>
  </p:clrMapOvr>
</p:sld>
</file>

<file path=ppt/slides/slide1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my supplication come before thee: deliver me according to thy word.]]></a:t>
            </a:r>
          </a:p>
        </p:txBody>
      </p:sp>
    </p:spTree>
  </p:cSld>
  <p:clrMapOvr>
    <a:masterClrMapping/>
  </p:clrMapOvr>
</p:sld>
</file>

<file path=ppt/slides/slide1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my lips utter praise; for thou teachest me thy statutes.]]></a:t>
            </a:r>
          </a:p>
        </p:txBody>
      </p:sp>
    </p:spTree>
  </p:cSld>
  <p:clrMapOvr>
    <a:masterClrMapping/>
  </p:clrMapOvr>
</p:sld>
</file>

<file path=ppt/slides/slide1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my tongue sing of thy word; for all thy commandments are righteousness.]]></a:t>
            </a:r>
          </a:p>
        </p:txBody>
      </p:sp>
    </p:spTree>
  </p:cSld>
  <p:clrMapOvr>
    <a:masterClrMapping/>
  </p:clrMapOvr>
</p:sld>
</file>

<file path=ppt/slides/slide1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ine hand be ready to help me; for I have chosen thy precepts.]]></a:t>
            </a:r>
          </a:p>
        </p:txBody>
      </p:sp>
    </p:spTree>
  </p:cSld>
  <p:clrMapOvr>
    <a:masterClrMapping/>
  </p:clrMapOvr>
</p:sld>
</file>

<file path=ppt/slides/slide1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longed for thy salvation, O LORD; and thy law is my delight.]]></a:t>
            </a:r>
          </a:p>
        </p:txBody>
      </p:sp>
    </p:spTree>
  </p:cSld>
  <p:clrMapOvr>
    <a:masterClrMapping/>
  </p:clrMapOvr>
</p:sld>
</file>

<file path=ppt/slides/slide1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my soul live, and it shall praise thee; and let thy judgments help me.]]></a:t>
            </a:r>
          </a:p>
        </p:txBody>
      </p:sp>
    </p:spTree>
  </p:cSld>
  <p:clrMapOvr>
    <a:masterClrMapping/>
  </p:clrMapOvr>
</p:sld>
</file>

<file path=ppt/slides/slide1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gone astray like a lost sheep; seek thy servant; for I do not forget thy commandments.]]></a:t>
            </a:r>
          </a:p>
        </p:txBody>
      </p:sp>
    </p:spTree>
  </p:cSld>
  <p:clrMapOvr>
    <a:masterClrMapping/>
  </p:clrMapOvr>
</p:sld>
</file>

<file path=ppt/slides/slide1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delight myself in thy statutes: I will not forget thy word.GIMEL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al bountifully with thy servant, that I may live; so will I observe thy wor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EPH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pen thou mine eyes, that I may behold wondrous things out of thy law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a sojourner in the earth: hide not thy commandments from m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ul breaketh for the longing that it hath unto thy judgments at all time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rebuked the proud that are cursed, which do wander from thy commandment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away from me reproach and contempt; for I have kept thy testimonie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inces also sat and talked against me: but thy servant did meditate in thy statute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testimonies also are my delight and my counsellors.DALETH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ul cleaveth unto the dust: quicken thou me according to thy wor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eclared my ways, and thou answeredst me: teach me thy statute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me to understand the way of thy precepts: so shall I meditate of thy wondrous work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are they that are perfect in the way, who walk in the law of the LOR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ul melteth for heaviness: strengthen thou me according unto thy word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ove from me the way of falsehood: and grant me thy law graciously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chosen the way of faithfulness: thy judgments have I set before m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leave unto thy testimonies: O LORD, put me not to shame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run the way of thy commandments, when thou shalt enlarge my heart.HE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ach me, O LORD, the way of thy statutes; and I shall keep it unto the end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me understanding, and I shall keep thy law; yea, I shall observe it with my whole heart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me to go in the path of thy commandments; for therein do I delight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cline my heart unto thy testimonies, and not to covetousness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away mine eyes from beholding vanity, and quicken me in thy way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are they that keep his testimonies, that seek him with the whole heart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firm thy word unto thy servant, which belongeth unto the fear of thee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away my reproach whereof I am afraid; for thy judgments are good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I have longed after thy precepts: quicken me in thy righteousness.VAU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y mercies also come unto me, O LORD, even thy salvation, according to thy word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shall I have an answer for him that reproacheth me; for I trust in thy word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ake not the word of truth utterly out of my mouth; for I have hoped in thy judgments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shall I observe thy law continually for ever and ever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walk at liberty; for I have sought thy precepts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also speak of thy testimonies before kings, and will not be ashamed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delight myself in thy commandments, which I have lov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they do no unrighteousness; they walk in his ways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lift up my hands also unto thy commandments, which I have loved; and I will meditate in thy statutes.ZAIN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the word unto thy servant, because thou hast made me to hope.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my comfort in my affliction: for thy word hath quickened me.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oud have had me greatly in derision: yet have I not swerved from thy law.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remembered thy judgments of old, O LORD, and have comforted myself.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t indignation hath taken hold upon me, because of the wicked that forsake thy law.]]>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statutes have been my songs in the house of my pilgrimage.]]>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remembered thy name, O LORD, in the night, and have observed thy law.]]>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 have had, because I kept thy precepts.CHETH.]]>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my portion: I have said that I would observe thy word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commanded us thy precepts, that we should observe them diligently.]]>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entreated thy favour with my whole heart: be merciful unto me according to thy word.]]>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hought on my ways, and turned my feet unto thy testimonies.]]>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made haste, and delayed not, to observe thy commandments.]]>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ords of the wicked have wrapped me round; but I have not forgotten thy law.]]>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midnight I will rise to give thanks unto thee because of thy righteous judgments.]]>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a companion of all them that fear thee, and of them that observe thy precepts.]]>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arth, O LORD, is full of thy mercy: teach me thy statutes.TETH.]]>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dealt well with thy servant, O LORD, according unto thy word.]]>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ach me good judgment and knowledge; for I have believed in thy commandments.]]>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I was afflicted I went astray; but now I observe thy wor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 that my ways were established to observe thy statutes!]]>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art good, and doest good; teach me thy statutes.]]>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oud have forged a lie against me: with my whole heart will I keep thy precepts.]]>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heart is as fat as grease; but I delight in thy law.]]>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good for me that I have been afflicted; that I might learn thy statutes.]]>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aw of thy mouth is better unto me than thousands of gold and silver.JOD.]]>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hands have made me and fashioned me: give me understanding, that I may learn thy commandments.]]>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fear thee shall see me and be glad; because I have hoped in thy word.]]>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, O LORD, that thy judgments are righteous, and that in faithfulness thou hast afflicted me.]]></a:t>
            </a: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, I pray thee, thy lovingkindness be for my comfort, according to thy word unto thy servant.]]></a:t>
            </a: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y tender mercies come unto me, that I may live: for thy law is my deligh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hall I not be ashamed, when I have respect unto all thy commandments.]]></a:t>
            </a: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proud be ashamed; for they have overthrown me wrongfully: but I will meditate in thy precepts.]]></a:t>
            </a: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ose that fear thee turn unto me, and they shall know thy testimonies.]]></a:t>
            </a: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my heart be perfect in thy statutes; that I be not ashamed.CAPH.]]></a:t>
            </a: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ul fainteth for thy salvation: but I hope in thy word.]]></a:t>
            </a: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ne eyes fail for thy word, while I say, When wilt thou comfort me?]]></a:t>
            </a: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am become like a bottle in the smoke; yet do I not forget thy statutes.]]></a:t>
            </a: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many are the days of thy servant? when wilt thou execute judgment on them that persecute me?]]></a:t>
            </a: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oud have digged pits for me, who are not after thy law.]]></a:t>
            </a: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y commandments are faithful: they persecute me wrongfully; help thou me.]]></a:t>
            </a: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d almost consumed me upon earth; but I forsook not thy precept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ive thanks unto thee with uprightness of heart, when I learn thy righteous judgments.]]></a:t>
            </a: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Quicken me after thy lovingkindness; so shall I observe the testimony of thy mouth.LAMED.]]></a:t>
            </a: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ever, O LORD, thy word is settled in heaven.]]></a:t>
            </a: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faithfulness is unto all generations: thou hast established the earth, and it abideth.]]></a:t>
            </a:r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bide this day according to thine ordinances; for all things are thy servants.]]></a:t>
            </a: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less thy law had been my delight, I should then have perished in mine affliction.]]></a:t>
            </a: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never forget thy precepts; for with them thou hast quickened me.]]></a:t>
            </a:r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ine, save me; for I have sought thy precepts.]]></a:t>
            </a:r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have waited for me to destroy me; but I will consider thy testimonies.]]></a:t>
            </a:r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een an end of all perfection; but thy commandment is exceeding broad.MEM.]]></a:t>
            </a:r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 how love I thy law! it is my meditation all the da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6">
  <a:themeElements>
    <a:clrScheme name="Theme9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2026-06-04T19:18:37Z</dcterms:created>
  <dcterms:modified xsi:type="dcterms:W3CDTF">2026-06-04T19:18:37Z</dcterms:modified>
  <dc:title>Bible.com.au: PSALMS 119:1-176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