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now say, that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now say, that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w that fear the LORD say, that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my distress I called upon the LORD: the LORD answered me and set me in a large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; I will not fear: what can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 among them that help me: therefore shall I see my desire upon them that hat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, than to put confidence in prin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compassed me about: in the name of the LORD I will cut them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; yea, they compassed me about: in the name of the LORD I will cut them of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 like bees; they are quenched as the fire of thorns: in the name of the LORD I will cut them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thrust sore at me that I might fall: but the LORD help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song; and he is become m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rejoicing and salvation is in the tents of the righteous: the right hand of the LORD doeth valian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 hand of the LORD is exalted: the right hand of the LORD doeth valian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not die, but live, and declare the works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hastened me sore: but he hath not given me over unto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o me the gates of righteousness: I will enter into them, I will give thanks un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ate of the LORD; the righteous shall enter into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, for thou hast answered me, and art become my salv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which the builders rejected is become the head of the corn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’S doing; it is marvelous in our ey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which the LORD hath made; we will rejoice and be glad in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now, we beseech thee, O LORD: O LORD, we beseech thee, send now prosp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he that cometh in the name of the LORD: we have blessed you out of the hous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, and he hath given us light: bind the sacrifice with cords, even unto the horns of the al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God, and I will give thanks unto thee: thou art my God, I will exalt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2026-09-29T01:38:14Z</dcterms:created>
  <dcterms:modified xsi:type="dcterms:W3CDTF">2026-09-29T01:38:14Z</dcterms:modified>
  <dc:title>Bible.com.au: PSALMS 118:1-29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