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5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in the LORD, than to put confidence in princ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ations compassed me about: in the name of the LORD I will cut them of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passed me about; yea, they compassed me about: in the name of the LORD I will cut them of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passed me about like bees; they are quenched as the fire of thorns: in the name of the LORD I will cut them of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thrust sore at me that I might fall: but the LORD helped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trength and song; and he is become my salv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rejoicing and salvation is in the tents of the righteous: the right hand of the LORD doeth valiant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 hand of the LORD is exalted: the right hand of the LORD doeth valiant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all not die, but live, and declare the works of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chastened me sore: but he hath not given me over unto de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o me the gates of righteousness: I will enter into them, I will give thanks unto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gate of the LORD; the righteous shall enter into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anks unto thee, for thou hast answered me, and art become my salva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 which the builders rejected is become the head of the corn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LORD’S doing; it is marvelous in our ey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day which the LORD hath made; we will rejoice and be glad in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now, we beseech thee, O LORD: O LORD, we beseech thee, send now prosperi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he that cometh in the name of the LORD: we have blessed you out of the house of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d, and he hath given us light: bind the sacrifice with cords, even unto the horns of the alta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God, and I will give thanks unto thee: thou art my God, I will exalt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now say, that his mercy endureth for 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ouse of Aaron now say, that his mercy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now that fear the LORD say, that his mercy endureth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my distress I called upon the LORD: the LORD answered me and set me in a large pl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n my side; I will not fear: what can man do unto m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n my side among them that help me: therefore shall I see my desire upon them that hat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in the LORD than to put confidence in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2026-06-24T15:34:32Z</dcterms:created>
  <dcterms:modified xsi:type="dcterms:W3CDTF">2026-06-24T15:34:32Z</dcterms:modified>
  <dc:title>Bible.com.au: PSALMS 118:1-29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