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875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7:1-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PRAISE the LORD, all ye nations; laud him, all ye peopl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mercy is great toward us; and the truth of the LORD endureth for ever. Praise ye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2026-06-16T00:54:37Z</dcterms:created>
  <dcterms:modified xsi:type="dcterms:W3CDTF">2026-06-16T00:54:37Z</dcterms:modified>
  <dc:title>Bible.com.au: PSALMS 117:1-2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