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885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6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alk before the LORD in the land of the liv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lieve, for I will speak: I was greatly afflicte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in my haste, All men are a li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all I render unto the LORD for all his benefits toward m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ake the cup of salvation, and call upon the name of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ay my vows unto the LORD, yea, in the presence of all his peop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cious in the sight of the LORD is the death of his sai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ruly I am thy servant: I am thy servant, the son of thine handmaid; thou hast loosed my bond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ffer to thee the sacrifice of thanksgiving, and will call upon the name of the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ay my vows unto the LORD, yea, in the presence of all his peop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the LORD, because he hath heard my voice and my supplicati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ourts of the LORD’S house, in the midst of thee, O Jerusalem. Praise ye the L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th inclined his ear unto me, therefore will I call upon him as long as I li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rds of death compassed me, and the pains of Sheol gat hold upon me: I found trouble and sorro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lled I upon the name of the LORD; O LORD, I beseech thee, deliver my sou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ious is the LORD, and righteous; yea, our God is mercif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eserveth the simple: I was brought low, and he sav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 unto thy rest, O my soul; for the LORD hath dealt bountifully with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delivered my soul from death, mine eyes from tears, and my feet from fall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2026-07-01T02:17:10Z</dcterms:created>
  <dcterms:modified xsi:type="dcterms:W3CDTF">2026-07-01T02:17:10Z</dcterms:modified>
  <dc:title>Bible.com.au: PSALMS 116:1-19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