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5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trust thou in the LORD: he is their help and their shiel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house of Aaron, trust ye in the LORD: he is their help and their shie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fear the LORD, trust in the LORD: he is their help and their shie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been mindful of us; he will bless us: he will bless the house of Israel; he will bless the house of Aar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less them that fear the LORD, both small and grea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ncrease you more and more, you and your childr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ye of the LORD, which made heaven and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are the heavens of the LORD; but the earth hath he given to the children of m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ad praise not the LORD, neither any that go down into silenc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will bless the LORD from this time forth and for evermore. Praise ye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unto us, O LORD, not unto us, but unto thy name give glory, for thy mercy, and for thy truth’s sak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ould the nations say, Where is now their Go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ur God is in the heavens: he hath done whatsoever he plea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idols are silver and gold, the work of men’s han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ouths, but they speak not; eyes have they, but they see no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ars, but they hear not; noses have they, but they smell not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hands, but they handle not; feet have they, but they walk not; neither speak they through their throa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make them shall be like unto them; yea, every one that trusteth in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2026-05-30T08:19:02Z</dcterms:created>
  <dcterms:modified xsi:type="dcterms:W3CDTF">2026-05-30T08:19:02Z</dcterms:modified>
  <dc:title>Bible.com.au: PSALMS 115:1-18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