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93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ent forth out of Egypt, the house of Jacob from a people of strange languag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his sanctuary, Israel his domin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saw it, and fled; Jordan was driven ba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 rams, the little hills like young shee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ileth thee, O thou sea, that thou fleest? thou Jordan, that thou turnest back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, that ye skip like rams; ye little hills, like young shee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thou earth, at the presence of the Lord, at the presence of the God of Jacob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urned the rock into a pool of water, the flint into a fountain of wa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2026-06-19T13:54:10Z</dcterms:created>
  <dcterms:modified xsi:type="dcterms:W3CDTF">2026-06-19T13:54:10Z</dcterms:modified>
  <dc:title>Bible.com.au: PSALMS 114:1-8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