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ent redemption unto his people; he hath commanded his covenant for ever: holy and reverend is his na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; a good understanding have all they that do thereafter: his praise endureth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I will give thanks unto the LORD with my whole heart, in the council of the upright, and in the congreg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the LORD are great, sought out of all them that have pleasure there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ork is honour and majesty: and his righteousness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his wonderful works to be remembered: the LORD is gracious and full of compass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given meat unto them that fear him: he will ever be mindful of his covena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hewed his people the power of his works, in giving them the heritage of the n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his hands are truth and judgment; all his precepts are su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stablished for ever and ever, they are done in truth and upright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2026-05-30T08:19:25Z</dcterms:created>
  <dcterms:modified xsi:type="dcterms:W3CDTF">2026-05-30T08:19:25Z</dcterms:modified>
  <dc:title>Bible.com.au: PSALMS 111:1-10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