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nt redemption unto his people; he hath commanded his covenant for ever: holy and reverend is his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; a good understanding have all they that do thereafter: his praise endureth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I will give thanks unto the LORD with my whole heart, in the council of the upright, an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great, sought out of all them that have pleasure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k is honour and majesty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his wonderful works to be remembered: the LORD is gracious and full of compa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iven meat unto them that fear him: he will ever be mindful of his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his people the power of his works, in giving them the heritage of the n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his hands are truth and judgment; all his precepts are 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stablished for ever and ever, they are done in truth and upright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2026-08-10T21:03:40Z</dcterms:created>
  <dcterms:modified xsi:type="dcterms:W3CDTF">2026-08-10T21:03:40Z</dcterms:modified>
  <dc:title>Bible.com.au: PSALMS 111:1-10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