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167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th unto my lord, Sit thou at my right hand, until I make thine enemies thy footstoo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send forth the rod of thy strength out of Zion: rule thou in the midst of thine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eople offer themselves willingly in the day of thy power: in the beauties of holiness, from the womb of the morning, thou hast the dew of thy y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, and will not repent, Thou art a priest for ever after the order of Melchizede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t thy right hand shall strike through kings in the day of his wr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judge among the nations, he shall fill the places with dead bodies; he shall strike through the head in many countr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rink of the brook in the way: therefore shall he lift up the h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2026-06-04T19:14:49Z</dcterms:created>
  <dcterms:modified xsi:type="dcterms:W3CDTF">2026-06-04T19:14:49Z</dcterms:modified>
  <dc:title>Bible.com.au: PSALMS 110:1-7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