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 put I my trust: how say ye to my soul, Flee as a bird to your mounta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cked bend the bow, they make ready their arrow upon the string, that they may shoot in darkness at the upright in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undations be destroyed, what can the righteous d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, the LORD, his throne is in heaven; his eyes behold, his eyelids try, the children of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rieth the righteous: but the wicked and him that loveth violence his soul hat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wicked he shall rain snares; fire and brimstone and burning wind shall be the portion of their c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righteous; he loveth righteousness: the upright shall behold his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2026-06-24T15:26:02Z</dcterms:created>
  <dcterms:modified xsi:type="dcterms:W3CDTF">2026-06-24T15:26:02Z</dcterms:modified>
  <dc:title>Bible.com.au: PSALMS 11:1-7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