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3464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1:1-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Chief Musician.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LORD put I my trust: how say ye to my soul, Flee as a bird to your mountain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, lo, the wicked bend the bow, they make ready their arrow upon the string, that they may shoot in darkness at the upright in hear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 foundations be destroyed, what can the righteous do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in his holy temple, the LORD, his throne is in heaven; his eyes behold, his eyelids try, the children of me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trieth the righteous: but the wicked and him that loveth violence his soul hate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pon the wicked he shall rain snares; fire and brimstone and burning wind shall be the portion of their cup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is righteous; he loveth righteousness: the upright shall behold his fac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6">
  <a:themeElements>
    <a:clrScheme name="Theme5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2026-06-24T16:26:14Z</dcterms:created>
  <dcterms:modified xsi:type="dcterms:W3CDTF">2026-06-24T16:26:14Z</dcterms:modified>
  <dc:title>Bible.com.au: PSALMS 11:1-7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