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097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109: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his days be few; and let another take his off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his children be fatherless, and his wife a wid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et his children be vagabonds, and beg; and let them seek their bread out of their desolate plac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the extortioner catch all that he hath; and let strangers make spoil of his lab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there be none to extend mercy unto him; neither let there be any to have pity on his fatherless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his posterity be cut off; in the generation following let their name be blotted 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the iniquity of his fathers be remembered with the LORD; and let not the sin of his mother be blotted 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t them be before the LORD continually, that he may cut off the memory of them from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that he remembered not to shew mercy, but persecuted the poor and needy man, and the broken in heart, to slay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a, he loved cursing, and it came unto him; and he delighted not in blessing, and it was far from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r the Chief Musician. A Psalm of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clothed himself also with cursing as with his garment, and it came into his inward parts like water, and like oil into his bones. Let it be unto him as the rai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with he covereth himself, and for the girdle wherewith he is girded continual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reward of mine adversaries from the LORD, and of them that speak evil against my sou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deal thou with me, O GOD the Lord, for thy name’s sake: because thy mercy is good, deliver thou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 am poor and needy, and my heart is wounded within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am gone like the shadow when it declineth: I am tossed up and down as the locu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y knees are weak through fasting; and my flesh faileth of fat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am become also a reproach unto them: when they see me, they shake their h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lp me, O LORD my God; O save me according to thy merc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they may know that this is thy hand; that thou, LORD, hast done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ld not thy peace, O God of my prai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t them curse, but bless thou: when they arise, they shall be ashamed, but thy servant shall rejoi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t mine adversaries be clothed with dishonour, and let them cover themselves with their own shame as with a man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give great thanks unto the LORD with my mouth; yea, I will praise him among the multitu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he shall stand at the right hand of the needy, to save him from them that judge his sou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mouth of the wicked and the mouth of deceit have they opened against me: they have spoken unto me with a lying tongu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compassed me about also with words of hatred, and fought against me without a ca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my love they are my adversaries: but I give myself unto pray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have rewarded me evil for good, and hatred for my lo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t thou a wicked man over him: and let an adversary stand at his right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is judged, let him come forth guilty; and let his prayer be turned into sin.]]></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2026-06-27T20:50:34Z</dcterms:created>
  <dcterms:modified xsi:type="dcterms:W3CDTF">2026-06-27T20:50:34Z</dcterms:modified>
  <dc:title>Bible.com.au: PSALMS 109:1-31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