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fixed, O God; I will sing, yea, I will sing praises, even with my gl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psaltery and harp: I myself will awake right ear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, O LORD, among the peoples: and I will sing praises unto thee among the n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above the heavens, and thy truth reacheth unto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: and thy glory above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beloved may be delivered, save with thy right hand, and answer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in his holiness; I will exult: I will divide Shechem, and mete out the valley of Succ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; Manasseh is mine; Ephraim also is the defence of mine head; Judah is my scept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pot; upon Edom will I cast my shoe: over Philistia will I sh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into the fenced city? who hath led me un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not thou cast us off, O God? and thou goest not forth, O God, with our hos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help against the adversary: for vain is the help of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od we shall do valiantly: for he it is that shall tread down our adversar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2026-10-12T05:46:27Z</dcterms:created>
  <dcterms:modified xsi:type="dcterms:W3CDTF">2026-10-12T05:46:27Z</dcterms:modified>
  <dc:title>Bible.com.au: PSALMS 108:1-13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