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; Manasseh is mine; Ephraim also is the defence of mine head; Judah is my scept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upon Edom will I cast my shoe: over Philistia will I sh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fenced city? who hath led me un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not thou cast us off, O God? and thou goest not forth, O God, with our hos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against the adversary: for vain is the help of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adversar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; I will sing, yea, I will sing praises, even with my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psaltery and harp: I myself will awake right 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, O LORD, among the peoples: and I will sing praises unto thee among the 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above the heavens, and thy truth reacheth unto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and thy glory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, save with thy right hand, and answer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exult: I will divide Shechem, and mete out the valley of Succ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PSALMS 108:1-13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