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3064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8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lead is mine; Manasseh is mine; Ephraim also is the defence of mine head; Judah is my sceptr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ab is my washpot; upon Edom will I cast my shoe: over Philistia will I shou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ill bring me into the fenced city? who hath led me unto Edom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t not thou cast us off, O God? and thou goest not forth, O God, with our host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us help against the adversary: for vain is the help of ma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ough God we shall do valiantly: for he it is that shall tread down our adversari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,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is fixed, O God; I will sing, yea, I will sing praises, even with my glor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wake, psaltery and harp: I myself will awake right earl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ive thanks unto thee, O LORD, among the peoples: and I will sing praises unto thee among the nation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y mercy is great above the heavens, and thy truth reacheth unto the ski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thou exalted, O God, above the heavens: and thy glory above all the ear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y beloved may be delivered, save with thy right hand, and answer u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th spoken in his holiness; I will exult: I will divide Shechem, and mete out the valley of Succo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7">
  <a:themeElements>
    <a:clrScheme name="Theme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2026-06-24T15:19:27Z</dcterms:created>
  <dcterms:modified xsi:type="dcterms:W3CDTF">2026-06-24T15:19:27Z</dcterms:modified>
  <dc:title>Bible.com.au: PSALMS 108:1-13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