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th the longing soul, and the hungry soul he filleth with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sat in darkness and in the shadow of death, being bound in affliction and iro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the words of God, and contemned the counsel of the Most Hig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brought down their heart with labour; they fell down, and there was n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hi their trouble, and he saved them out of their distres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 and the shadow of death, and brake their bands in sun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ken the gates of brass, and cut the bars of iron in sund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cause of their transgression, and because of their iniquities, are afflic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ul abhorreth all manner of meat; and they draw near unto the gates of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saveth them out of their distress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his word, and healeth them, and delivereth them from their destruc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offer the sacrifices of thanksgiving, and declare his works with sing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go down to the sea in ships, that do business in great waters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ee the works of the LORD, and his wonders in the dee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mandeth, and raiseth the stormy wind, which lifteth up the waves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 up to the heaven, they go down again to the depths: their soul melteth away because of trou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 to and fro, and stagger like a drunken man, and are at their wits’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bringeth them out of their distress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storm a calm, so that the waves thereof are sti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e they glad because they be quiet: so he bringeth them unto the haven where they would b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also in the assembly of the people, and praise him in the seat of the el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rivers into a wilderness, and watersprings into a thirsty ground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uitful land into a salt desert, for the wickedness of them that dwell there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a wilderness into a pool of water, and a dry land into waterspring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he maketh the hungry to dwell, that they may prepare a city of habitation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w fields, and plant vineyards, and get them fruits of incr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say so, whom he hath redeemed from the hand of the adversary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th them also, so that they are multiplied greatly; and he suffereth not their cattle to decreas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y are minished and bowed down through oppression, trouble, and sorrow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causeth them to wander in the waste, where there is no way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etteth he the needy on high from affliction, and maketh him families like a flock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shall see it, and be glad; and all iniquity shall stop her mouth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wise shall give heed to these things, and they shall consider the mercies 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thered them out of the lands, from the east and from the west, from the north and from the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in the wilderness in a desert way; they found no city of habit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and thirsty, their soul fainted i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delivered them out of their distres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also by a straight way, that they might go to a city of habit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2026-06-19T22:41:51Z</dcterms:created>
  <dcterms:modified xsi:type="dcterms:W3CDTF">2026-06-19T22:41:51Z</dcterms:modified>
  <dc:title>Bible.com.au: PSALMS 107:1-43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