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tisfieth the longing soul, and the hungry soul he filleth with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sat in darkness and in the shadow of death, being bound in affliction and iron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belled against the words of God, and contemned the counsel of the Most High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brought down their heart with labour; they fell down, and there was non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hi their trouble, and he saved them out of their distres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darkness and the shadow of death, and brake their bands in sun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broken the gates of brass, and cut the bars of iron in sund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because of their transgression, and because of their iniquities, are afflic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V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ul abhorreth all manner of meat; and they draw near unto the gates of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saveth them out of their distress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his word, and healeth them, and delivereth them from their destructi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offer the sacrifices of thanksgiving, and declare his works with sing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go down to the sea in ships, that do business in great waters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ee the works of the LORD, and his wonders in the dee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ommandeth, and raiseth the stormy wind, which lifteth up the waves thereof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unt up to the heaven, they go down again to the depths: their soul melteth away because of trou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el to and fro, and stagger like a drunken man, and are at their wits’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bringeth them out of their distress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storm a calm, so that the waves thereof are stil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re they glad because they be quiet: so he bringeth them unto the haven where they would b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exalt him also in the assembly of the people, and praise him in the seat of the eld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rivers into a wilderness, and watersprings into a thirsty ground;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uitful land into a salt desert, for the wickedness of them that dwell there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a wilderness into a pool of water, and a dry land into waterspring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he maketh the hungry to dwell, that they may prepare a city of habitation;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w fields, and plant vineyards, and get them fruits of incr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edeemed of the LORD say so, whom he hath redeemed from the hand of the adversary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th them also, so that they are multiplied greatly; and he suffereth not their cattle to decreas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ey are minished and bowed down through oppression, trouble, and sorrow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causeth them to wander in the waste, where there is no way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etteth he the needy on high from affliction, and maketh him families like a flock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pright shall see it, and be glad; and all iniquity shall stop her mouth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wise shall give heed to these things, and they shall consider the mercies of the LOR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thered them out of the lands, from the east and from the west, from the north and from the s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in the wilderness in a desert way; they found no city of habita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gry and thirsty, their soul fainted i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delivered them out of their distres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also by a straight way, that they might go to a city of habit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2026-06-19T23:58:06Z</dcterms:created>
  <dcterms:modified xsi:type="dcterms:W3CDTF">2026-06-19T23:58:06Z</dcterms:modified>
  <dc:title>Bible.com.au: PSALMS 107:1-43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