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9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6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d the Red Sea also, and it was dried up: so he led them through the depths, as through a wilder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ved them from the hand of him that hated them, and redeemed them from the hand of the enem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aters covered their adversaries: there was not one of them lef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elieved they his words; they sang his pra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on forgat his works; they waited not for his counse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usted exceedingly in the wilderness, and tempted God in the deser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ve them their request; but sent leanness into their so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vied Moses also in the camp, and Aaron the saint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opened and swallowed up Dathan, and covered the company of Abira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fire was kindled in their company; the flame burned up the wick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a calf in Horeb, and worshipped a molten imag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y changed their glory for the likeness of an ox that eateth gra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at God their saviour, which had done great things in Egypt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drous works in the land of Ham, and terrible things by the Red Se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said that he would destroy them, had not Moses his chosen stood before him in the breach, to turn away his wrath, lest he should destroy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despised the pleasant land, they believed not his word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urmured in their tents, and hearkened not unto the voice of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lifted up his hand unto them, that he would overthrow them in the wildernes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he would overthrow their seed among the nations, and scatter them in the land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joined themselves also unto Baal-peor, and ate the sacrifices of the d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utter the mighty acts of the LORD, or shew forth all his prais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y provoked him to anger with their doings; and the plague brake in upon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tood up Phinehas, and executed judgment: and so the plague was stay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was counted unto him for righteousness, unto all generations for evermor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him also at the waters of Meribah, so that it went ill with Moses for their sakes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were rebellious against his spirit, and he spake unadvisedly with his lip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destroy the peoples, as the LORD commanded them;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ingled themselves with the nations, and learned their works: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erved their idols; which became a snare unto them: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acrificed their sons and their daughters unto demons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d innocent blood, even the blood of their sons and of their daughters, whom they sacrificed unto the idols of Canaan; and the land was polluted with bl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keep judgment, and he that doeth righteousness at all time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were they defiled with their works, and went a whoring in their doing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as the wrath of the LORD kindled against his people, and he abhorred his inheritanc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ve them into the hand of the nations; and they that hated them ruled over the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nemies also oppressed them, and they were brought into subjection under their han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imes did he deliver them; but they were rebellious in their counsel, and were brought low in their iniquit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he regarded their distress, when he heard their cry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embered for them his covenant, and repented according to the multitude of his mercie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m also to be pitied of all those that carried them captive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O LORD our God, and gather us from among the nations, to give thanks unto thy holy name, and to triumph in thy prais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the God or Israel, from everlasting even to everlasting. And let all the people say, Amen. Praise y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e, O LORD, with the favour that thou bearest unto thy people; O visit me with thy salvation: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see the prosperity of thy chosen, that I may rejoice in the gladness of thy nation, that I may glory with thine inherit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inned with our fathers, we have committed iniquity, we have done wicked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understood not thy wonders in Egypt; they remembered not the multitude of thy mercies; but were rebellious at the sea, even at the Red Se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he saved them for his name’s sake, that he might make his mighty power to be kn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2026-06-15T08:54:07Z</dcterms:created>
  <dcterms:modified xsi:type="dcterms:W3CDTF">2026-06-15T08:54:07Z</dcterms:modified>
  <dc:title>Bible.com.au: PSALMS 106:1-48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