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presProps" Target="presProps.xml"/>
  <Relationship Id="rId51" Type="http://schemas.openxmlformats.org/officeDocument/2006/relationships/viewProps" Target="viewProps.xml"/>
  <Relationship Id="rId5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7372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5:1-4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ovenant which he made with Abraham, and his oath unto Isaac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onfirmed the same unto Jacob for a statute, to Israel for an everlasting covenant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ing, Unto thee will I give the land of Canaan, the lot of your inheritance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were but a few men in number; yea, very few, and sojourners in it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went about from nation to nation, from one kingdom to another peopl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uffered no man to do them wrong; yea, he reproved kings for their sakes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ing, Touch not mine anointed ones, and do my prophets no har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called for a famine upon the land; he brake the whole staff of brea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t a man before them; Joseph was sold for a servant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feet they hurt with fetters; he was laid in chains of iron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anks unto the LORD, call upon his name; make known his doings among the people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il the time that his word came to pass; the word of the LORD tried hi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 sent and loosed him; even the ruler of peoples, and let him go fre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him lord of his house, and ruler of all his substance: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bind his princes at his pleasure, and teach his senators wisdo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 also came into Egypt; and Jacob sojourned in the land of Ha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increased his people greatly, and made them stronger than their adversari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urned their heart to hate his people, to deal subtilly with his servant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t Moses his servant, and Aaron whom he had chose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et among them his signs, and wonders in the land of Ham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t darkness, and made it dark; and they rebelled not against his word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unto him, sing praises unto him; talk ye of all his marvelous work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urned their waters into blood, and slew their fish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land swarmed with frogs, in the chambers of their king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pake, and there came swarms of flies, and lice in all their border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ve them hail for rain, and flaming fire in their lan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mote their vines also and their fig trees; and brake the trees of their border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pake, and the locust came, and the cankerworm, and that without number,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id eat up every herb in their land, and did eat up the fruit of their ground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mote also all the firstborn in their land, the chief of all their strength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rought them forth with silver and gold: and there was not one feeble person among his tribes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gypt was glad when they departed; for the fear of them had fallen upon the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lory ye in his holy name: let the heart of them rejoice that seek the LORD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pread a cloud for a covering; and fire to give light in the night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sked, and he brought quails, and satisfied them with the bread of heaven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opened the rock, and waters gushed out; they ran in the dry places like a river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remembered his holy word, and Abraham his servant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rought forth his people with joy, and his chosen with singing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gave them the lands of the nations; and they took the labour of the peoples in possession: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y might keep his statutes, and observe his laws. Praise ye the LORD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k ye the LORD and his strength; seek his face evermor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his marvelous works that he hath done; his wonders, and the judgments of his mouth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ye seed of Abraham his servant, ye children of Jacob, his chosen on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the LORD our God: his judgments are in all the ear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remembered his covenant for ever, the word which he commanded to a thousand generations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4">
  <a:themeElements>
    <a:clrScheme name="Theme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2026-06-25T03:17:27Z</dcterms:created>
  <dcterms:modified xsi:type="dcterms:W3CDTF">2026-06-25T03:17:27Z</dcterms:modified>
  <dc:title>Bible.com.au: PSALMS 105:1-45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