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7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venant which he made with Abraham, and his oath unto Isaac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firmed the same unto Jacob for a statute, to Israel for an everlasting covenan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Unto thee will I give the land of Canaan, the lot of your inheritanc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but a few men in number; yea, very few, and sojourners in it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about from nation to nation, from one kingdom to another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ffered no man to do them wrong; yea, he reproved kings for their sak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ouch not mine anointed ones, and do my prophets no h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for a famine upon the land; he brake the whole staff of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 man before them; Joseph was sold for a servant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they hurt with fetters; he was laid in chains of iro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unto the LORD, call upon his name; make known his doings among the peop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time that his word came to pass; the word of the LORD tri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and loosed him; even the ruler of peoples, and let him go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lord of his house, and ruler of all his substanc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his princes at his pleasure, and teach his senators wis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also came into Egypt; and Jacob sojourned in the land of 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creased his people greatly, and made them stronger than their adversar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heart to hate his people, to deal subtilly with his serv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 servant, and Aaron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among them his signs, and wonders in the land of 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, and made it dark; and they rebelled not against his wor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, sing praises unto him; talk ye of all his marvelous work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waters into blood, and slew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swarmed with frogs, in the chambers of their king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re came swarms of flies, and lice in all their bord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hail for rain, and flaming fire in their la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ir vines also and their fig trees; and brake the trees of their bor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 locust came, and the cankerworm, and that without numb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eat up every herb in their land, and did eat up the fruit of their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also all the firstborn in their land, the chief of all their streng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forth with silver and gold: and there was not one feeble person among his trib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 they departed; for the fear of them had fallen upon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ye in his holy name: let the heart of them rejoice that seek the LORD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a cloud for a covering; and fire to give light in the n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brought quails, and satisfied them with the bread of heave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the rock, and waters gushed out; they ran in the dry places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 holy word, and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forth his people with joy, and his chosen with singing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the lands of the nations; and they took the labour of the peoples in possession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keep his statutes, and observe his laws. Praise ye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ye the LORD and his strength; seek his face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s marvelous works that he hath done; his wonders, and the judgments of his mouth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ed of Abraham his servant, ye children of Jacob, his chosen 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 God: his judgments are in all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covenant for ever, the word which he commanded to a thousand gener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2026-06-25T04:26:04Z</dcterms:created>
  <dcterms:modified xsi:type="dcterms:W3CDTF">2026-06-25T04:26:04Z</dcterms:modified>
  <dc:title>Bible.com.au: PSALMS 105:1-45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