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presProps" Target="presProps.xml"/>
  <Relationship Id="rId41" Type="http://schemas.openxmlformats.org/officeDocument/2006/relationships/viewProps" Target="viewProps.xml"/>
  <Relationship Id="rId4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84507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04:1-3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set a bound that they may not pass over; that they turn not again to cover the ear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endeth forth springs into the valleys; they run among the mountains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give drink to every beast of the field; the wild asses quench their thirs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them the fowl of the heaven have their habitation, they sing among the branche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atereth the mountains from his chambers: the earth is satisfied with the fruit of thy work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auseth the grass to grow for the cattle, and herb for the service of man; that he may bring forth food out of the earth: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ine that maketh glad the heart of man, and oil to make his face to shine, and bread that strengtheneth man’s hear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rees of the LORD are satisfied; the cedars of Lebanon, which he hath planted;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 the birds make their nests: as for the stork, the fir trees are her hous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igh mountains are for the wild goats; the rocks are a refuge for the conie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 the LORD O my soul, O LORD my God, thou art very great; thou art clothed with honour and majesty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appointed the moon for seasons: the sun knoweth his going dow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makest darkness, and it is night; Wherein all the beasts of the forest do creep forth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young lions roar after their prey, and seek their meat from Go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un ariseth, they get them away, and lay them down in their den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 goeth forth unto his work and to his labour until the evening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, how manifold are thy works! in wisdom hast thou made them all: the earth is full of thy riche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nder is the sea, great and wide, wherein are things creeping innumerable, both small and great beast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go the ships; there is leviathan, whom thou hast formed to take his pastime therein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wait all upon thee, that thou mayest give them their meat in due season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ou givest unto them they gather; thou openest thine hand, they are satisfied with goo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coverest thyself with light as with a garment; who stretchest out the heavens like a curtain: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idest thy face, they are troubled; thou takest away their breath they die, and return to their dust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endest forth thy spirit, they are created; and thou renewest the face of the ground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glory of the LORD endure for ever; let the LORD rejoice in his works: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looketh on the earth, and it trembleth; he toucheth the mountains, and they smoke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ing unto the LORD as long as I live: I will sing praise to my God while I have any being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my meditation be sweet unto him: I will rejoice in the LORD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sinners be consumed out of the earth, and let the wicked be no more. Bless the LORD, O my soul. Praise ye the LORD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layeth the beams of his chambers in the waters; who maketh the clouds his chariot; who walketh upon the wings of the wind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maketh winds his messengers; his ministers a flaming fire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laid the foundations of the earth, that it should not be moved for ev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coveredst it with the deep as with a vesture; the waters stood above the mountain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thy rebuke they fled; at the voice of thy thunder they hasted away;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ent up by the mountains, they went down by the valleys, unto the place which thou hadst founded for the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9">
  <a:themeElements>
    <a:clrScheme name="Theme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2026-06-30T14:13:22Z</dcterms:created>
  <dcterms:modified xsi:type="dcterms:W3CDTF">2026-06-30T14:13:22Z</dcterms:modified>
  <dc:title>Bible.com.au: PSALMS 104:1-35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