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ull of compassion and gracious, slow to anger, and plenteous in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lways chide; neither will he keep his anger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with us after our sins, nor rewarded us after our 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heaven is high above the earth, so great is his mercy toward them that fear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 so far hath he removed our transgressio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father pitieth his children, so the LORD pitieth them that fea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our frame; he remembereth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an, his days are as grass; as a flower of the field, so he flourish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nd passeth over it, and it is gone; and the place thereof shall know it no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rcy of the LORD is from everlasting to everlasting upon them that fear him, and his righteousness unto children’s children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ch as keep his covenant, and to those that remember his precepts to d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established his throne in the heavens; and his kingdom ruleth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ye angels of his: ye mighty in strength, that fulfill his word, hearkening unto the voice of his 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all ye his hosts; ye ministers of his, that do his pl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all ye his works, in all places of his dominion: bless the LORD, O my so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; and all that is within me, bless his holy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, and forget not all his benefit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giveth all thine iniquities; who healeth all thy diseas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deemeth thy life from destruction; who crowneth thee with lovingkindness and tender mercie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tisfieth thy mouth with good things; so that thy youth is renewed like the eag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xecuteth righteous acts, and judgments for all that are oppres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known his ways unto Moses, his doings unto the children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PSALMS 103:1-22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