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547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reproach me all the day; they that are mad against me do curse by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eaten ashes like bread, and mingled my drink with weep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ne indignation and thy wrath: for thou hast taken me up, and cast m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a shadow that declineth; and I am withered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abide for ever; and thy memorial unto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rise, and have mercy upon Zion: for it is time to have pity upon her, yea, the set time i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s take pleasure in her stones, and have pity upon her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nations shall fear the name of the LORD, and all the kings of the earth thy glor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built up Zion, he hath appeared in his glory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garded the prayer of the destitute, and hath not despised their pray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e afflicted, when he is overwhelmed, and poureth out his complaint before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hall be written for the generation to come: and a people which shall be created shall 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looked down from the height of his sanctuary; from heaven did the LORD behold the eart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the sighing of the prisoner; to loose those that are appointed to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en may declare the name of the LORD in Zion, and his praise in Jerusale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s are gathered together, and the kingdoms, to serve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akened my strength in the way; he shortened my d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O my God, take me not away in the midst of my days: thy years are throughout all generati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ld hast thou laid the foundation of the earth; and the heavens are the work of thy h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erish, but thou shalt endure: yea, all of them shall wax old like a garment; as a vesture shalt thou change them, and they shall be change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the same, and thy years shall have no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let my cry come un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y servants shall continue, and their seed shall be established before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rom me in the day of my distress: incline thine ear unto me; in the day when I call answer me speedi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consume away like smoke, and my bones are burned as a firebr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mitten like grass, and withered; for I forget to eat my br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voice of my groaning my bones cleave to my fle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pelican of the wilderness; I am become as an owl of the waste plac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tch, and am become like a sparrow that is alone upon the houseto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2026-06-28T09:21:39Z</dcterms:created>
  <dcterms:modified xsi:type="dcterms:W3CDTF">2026-06-28T09:21:39Z</dcterms:modified>
  <dc:title>Bible.com.au: PSALMS 102:1-28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