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31045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02:1-2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ne enemies reproach me all the day; they that are mad against me do curse by m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have eaten ashes like bread, and mingled my drink with weeping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of thine indignation and thy wrath: for thou hast taken me up, and cast me away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days are like a shadow that declineth; and I am withered like gras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ou, O LORD, shalt abide for ever; and thy memorial unto all generation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arise, and have mercy upon Zion: for it is time to have pity upon her, yea, the set time is com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y servants take pleasure in her stones, and have pity upon her dus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 nations shall fear the name of the LORD, and all the kings of the earth thy glory: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hath built up Zion, he hath appeared in his glory;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regarded the prayer of the destitute, and hath not despised their prayer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rayer of the afflicted, when he is overwhelmed, and poureth out his complaint before the LOR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shall be written for the generation to come: and a people which shall be created shall praise the LOR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hath looked down from the height of his sanctuary; from heaven did the LORD behold the earth;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hear the sighing of the prisoner; to loose those that are appointed to death;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men may declare the name of the LORD in Zion, and his praise in Jerusalem;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peoples are gathered together, and the kingdoms, to serve the LOR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eakened my strength in the way; he shortened my day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id, O my God, take me not away in the midst of my days: thy years are throughout all generation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 old hast thou laid the foundation of the earth; and the heavens are the work of thy hand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all perish, but thou shalt endure: yea, all of them shall wax old like a garment; as a vesture shalt thou change them, and they shall be changed: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ou art the same, and thy years shall have no en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my prayer, O LORD, and let my cry come unto thee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hildren of thy servants shall continue, and their seed shall be established before thee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de not thy face from me in the day of my distress: incline thine ear unto me; in the day when I call answer me speedil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my days consume away like smoke, and my bones are burned as a firebran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heart is smitten like grass, and withered; for I forget to eat my brea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reason of the voice of my groaning my bones cleave to my flesh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like a pelican of the wilderness; I am become as an owl of the waste place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tch, and am become like a sparrow that is alone upon the housetop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3">
  <a:themeElements>
    <a:clrScheme name="Theme3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2026-09-01T20:23:00Z</dcterms:created>
  <dcterms:modified xsi:type="dcterms:W3CDTF">2026-09-01T20:23:00Z</dcterms:modified>
  <dc:title>Bible.com.au: PSALMS 102:1-28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