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ning by morning will I destroy all the wicked of the land; to cut off all the workers of iniquity from the city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of mercy and judgment: unto thee, O LORD, will I sing prais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have myself wisely in a perfect way: Oh when wilt thou come unto me? I will walk within my house with a perfect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no base thing before mine eyes: I hate the work of them that turn aside; it shall not cleave unto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oward heart shall depart from me: I will know no evil th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privily slandereth his neighbour, him will I destroy: him that hath an high look and a proud heart will I not suff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shall be upon the faithful of the land, that they may dwell with me: he that walketh in a perfect way, he shall minister un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orketh deceit shall not dwell within my house: he that speaketh falsehood shall not be established before mine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2026-08-10T21:03:04Z</dcterms:created>
  <dcterms:modified xsi:type="dcterms:W3CDTF">2026-08-10T21:03:04Z</dcterms:modified>
  <dc:title>Bible.com.au: PSALMS 101:1-8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