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18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0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thanksgivi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a joyful noise unto the LORD, all ye land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rve the LORD with gladness: come before his presence with sing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ye that the LORD he is God: it is he that hath made us, and we are his; we are his people, and the sheep of his pastu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ter into his gates with thanksgiving, and into his courts with praise: give thanks unto him, and bless his na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is good; his mercy endureth for ever; and his faithfulness unto all generatio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2026-06-19T22:41:52Z</dcterms:created>
  <dcterms:modified xsi:type="dcterms:W3CDTF">2026-06-19T22:41:52Z</dcterms:modified>
  <dc:title>Bible.com.au: PSALMS 100:1-5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