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thanksgiv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ye l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gladness: come before his presence with sing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the LORD he is God: it is he that hath made us, and we are his; we are his people, and the sheep of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into his gates with thanksgiving, and into his courts with praise: give thanks unto him, and bless his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ood; his mercy endureth for ever; and his faithfulness unto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2026-06-19T23:58:09Z</dcterms:created>
  <dcterms:modified xsi:type="dcterms:W3CDTF">2026-06-19T23:58:09Z</dcterms:modified>
  <dc:title>Bible.com.au: PSALMS 100:1-5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