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5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thanksgiv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joyful noise unto the LORD, all ye lan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 gladness: come before his presence with sing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that the LORD he is God: it is he that hath made us, and we are his; we are his people, and the sheep of his past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er into his gates with thanksgiving, and into his courts with praise: give thanks unto him, and bless his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good; his mercy endureth for ever; and his faithfulness unto all 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2026-08-10T21:57:15Z</dcterms:created>
  <dcterms:modified xsi:type="dcterms:W3CDTF">2026-08-10T21:57:15Z</dcterms:modified>
  <dc:title>Bible.com.au: PSALMS 100:1-5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