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971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urketh in the covert as a lion in his den: he lieth in wait to catch the poor: he doth catch the poor, when he draweth him in his ne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roucheth, he boweth down, and the helpless fall by his strong on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th in his heart, God hath forgotten: he hideth his face; he will never see i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e, O LORD; O God, lift up thine hand: forget not the poo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doth the wicked contemn God, and say in his heart, Thou wilt not require it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n hast seen it; for thou beholdest mischief and spite, to take it into thy hand: the helpless committeth himself unto thee; thou hast been the helper of the fatherles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k thou the arm of the wicked; and as for the evil man, seek out his wickedness till thou find no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King for ever and ever: the nations are perished out of his la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thou hast heard the desire of the meek: thou wilt prepare their heart, thou wilt cause thine ear to hear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judge the fatherless and the oppressed, that man which is of the earth may be terrible no mor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tandest thou afar off, O LORD? why hidest thou thyself in times of trouble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pride of the wicked the poor is hotly pursued; let them be taken in the devices that they have imagin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icked boasteth of his heart’s desire, and the covetous renounceth, yea, contemneth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, in the pride of his countenance, saith, He will not require it. All his thoughts are, There is no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ays are firm at all times; thy judgments are far above out of his sight: as for all his adversaries, he puffeth at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th in his heart, I shall not be moved: to all generations I shall not be in adversi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uth is full of cursing and deceit and oppression: under his tongue is mischief and iniquit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tteth in the lurking places of the villages: in the covert places doth he murder the innocent: his eyes are privily set against the helpl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2026-05-30T22:40:50Z</dcterms:created>
  <dcterms:modified xsi:type="dcterms:W3CDTF">2026-05-30T22:40:50Z</dcterms:modified>
  <dc:title>Bible.com.au: PSALMS 10:1-18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