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19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:1-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OOK I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is the man that walketh not in the counsel of the wicked, nor standeth in the way of sinners, nor sitteth in the seat of the scornful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is delight is in the law of the LORD; and in his law doth he meditate day and nigh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hall be like a tree planted by the streams of water, that bringeth forth its fruit in its season, whose leaf also doth not wither; and whatsoever he doeth shall prospe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cked are not so; but are like the chaff which the wind driveth away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the wicked shall not stand in the judgment, nor sinners in the congregation of the righteou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LORD knoweth the way of the righteous: but the way of the wicked shall perish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5">
  <a:themeElements>
    <a:clrScheme name="Theme8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2026-10-12T05:45:19Z</dcterms:created>
  <dcterms:modified xsi:type="dcterms:W3CDTF">2026-10-12T05:45:19Z</dcterms:modified>
  <dc:title>Bible.com.au: PSALMS 1:1-6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