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77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walketh not in the counsel of the wicked, nor standeth in the way of sinners, nor sitteth in the seat of the scornf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delight is in the law of the LORD; and in his law doth he meditate day and n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e like a tree planted by the streams of water, that bringeth forth its fruit in its season, whose leaf also doth not wither; and whatsoever he doeth shall prosp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not so; but are like the chaff which the wind driveth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wicked shall not stand in the judgment, nor sinners in the congregation of the righte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knoweth the way of the righteous: but the way of the wicked shall peris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2026-06-25T04:24:53Z</dcterms:created>
  <dcterms:modified xsi:type="dcterms:W3CDTF">2026-06-25T04:24:53Z</dcterms:modified>
  <dc:title>Bible.com.au: PSALMS 1:1-6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