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949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instruction to a wise man, and he will be yet wiser: teach a righteous man, and he will increase in learn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: and the knowledge of the Holy One is understand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me thy days shall be multiplied, and the years of thy life shall be increa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art wise, thou art wise for thyself: and if thou scornest, thou alone shalt bear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ish woman is clamorous; she is simple, and knoweth not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itteth at the door of her house, on a seat in the high places of the city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all to them that pass by, who go right on their way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simple, let him turn in hither: and as for him that is void of understanding, she saith to him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len waters are sweet, and bread eaten in secret is pleas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eth not that the dead are there; that her guests are in the depths of She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th builded her house, she hath hewn out her seven pillar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th killed her beasts; she hath mingled her wine; she hath also furnished her ta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th sent forth her maidens, she crieth upon the highest places of the city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simple, let him turn in hither: as for him that is void of understanding, she saith to him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eat ye of my bread, and drink of the wine which I have ming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ve off, ye simple ones, and live; and walk in the way of understand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rrecteth a scorner getteth to himself shame: and he that reproveth a wicked man getteth himself a blo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ve not a scorner, lest he hate thee: reprove a wise man, and he will lov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2026-06-28T20:31:25Z</dcterms:created>
  <dcterms:modified xsi:type="dcterms:W3CDTF">2026-06-28T20:31:25Z</dcterms:modified>
  <dc:title>Bible.com.au: PROVERBS 9:1-18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