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33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9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instruction to a wise man, and he will be yet wiser: teach a righteous man, and he will increase in learn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the beginning of wisdom: and the knowledge of the Holy One is understand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y me thy days shall be multiplied, and the years of thy life shall be increas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art wise, thou art wise for thyself: and if thou scornest, thou alone shalt bear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ish woman is clamorous; she is simple, and knoweth noth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sitteth at the door of her house, on a seat in the high places of the city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call to them that pass by, who go right on their way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is simple, let him turn in hither: and as for him that is void of understanding, she saith to him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olen waters are sweet, and bread eaten in secret is pleasan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knoweth not that the dead are there; that her guests are in the depths of Sheo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hath builded her house, she hath hewn out her seven pillars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hath killed her beasts; she hath mingled her wine; she hath also furnished her tab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hath sent forth her maidens, she crieth upon the highest places of the city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is simple, let him turn in hither: as for him that is void of understanding, she saith to him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eat ye of my bread, and drink of the wine which I have mingl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ve off, ye simple ones, and live; and walk in the way of understand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correcteth a scorner getteth to himself shame: and he that reproveth a wicked man getteth himself a blo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rove not a scorner, lest he hate thee: reprove a wise man, and he will love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2026-09-01T21:10:35Z</dcterms:created>
  <dcterms:modified xsi:type="dcterms:W3CDTF">2026-09-01T21:10:35Z</dcterms:modified>
  <dc:title>Bible.com.au: PROVERBS 9:1-18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