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556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plain to him that understandeth, and right to them that find knowled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my instruction, and not silver; and knowledge rather than choice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better than rubies; and all the things that may be desired are not to be compared unto 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dom have made subtilty my dwelling, and find out knowledge and discre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o hate evil: pride, and arrogancy, and the evil way, and the froward mouth, do I h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s mine, and sound knowledge: I am understanding; I have m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kings reign, and princes decree just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princes rule, and nobles, even all the judge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m that love me; and those that seek me diligently shall fi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nd honour are with me; yea, durable riches and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wisdom cry, and understanding put forth her voic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uit is better than gold, yea, than fine gold; and my revenue than choice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 in the way of righteousness, in the midst of the paths of judgmen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cause those that love me to inherit substance, and that I may fill their treasur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ossessed me in the beginning of his way, before his works of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et up from everlasting, from the beginning, or ever the earth wa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were no depths, I was brought forth; when there were no fountains abounding with w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settled, before the hills was I brought fo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as yet he had not made the earth, nor the fields, nor the beginning of the dust of the wor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heavens, I was there: when he set a circle upon the face of the deep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firm the sides above: when the fountains of the deep became strong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op of high places by the way, where the paths meet, she standeth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ave to the sea its bound, that the waters should not transgress his commandment: when he marked out the foundations of the eart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as by him, as a master workman: and I was daily his delight, rejoicing always before him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his habitable earth; and my delight was with the sons of m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my sons, hearken unto me: for blessed are they that keep my way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instruction, and be wise, and refuse it no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eareth me, watching daily at my gates, waiting at the posts of my doo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 findeth me findeth life, and shall obtain favour of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sinneth against me wrongeth his own soul: all they that hate me love dea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 the gates, at the entry of the city, at the coming in at the doors, she crieth alou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you, O men, I call; and my voice is to the sons of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imple, understand subtilty; and, ye fools, be ye of an understanding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for I will speak excellent things; and the opening of my lips shall be right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outh shall utter truth; and wickedness is an abomination to my li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ords of my mouth are in righteousness; there is nothing crooked or perverse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2026-06-22T14:42:23Z</dcterms:created>
  <dcterms:modified xsi:type="dcterms:W3CDTF">2026-06-22T14:42:23Z</dcterms:modified>
  <dc:title>Bible.com.au: PROVERBS 8:1-36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