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41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8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ll plain to him that understandeth, and right to them that find knowledg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ceive my instruction, and not silver; and knowledge rather than choice gol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isdom is better than rubies; and all the things that may be desired are not to be compared unto 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sdom have made subtilty my dwelling, and find out knowledge and discreti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to hate evil: pride, and arrogancy, and the evil way, and the froward mouth, do I hat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unsel is mine, and sound knowledge: I am understanding; I have migh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me kings reign, and princes decree justic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me princes rule, and nobles, even all the judges of the ear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ve them that love me; and those that seek me diligently shall find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ches and honour are with me; yea, durable riches and righteousnes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not wisdom cry, and understanding put forth her voice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uit is better than gold, yea, than fine gold; and my revenue than choice silv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lk in the way of righteousness, in the midst of the paths of judgment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 may cause those that love me to inherit substance, and that I may fill their treasurie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possessed me in the beginning of his way, before his works of ol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set up from everlasting, from the beginning, or ever the earth wa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re were no depths, I was brought forth; when there were no fountains abounding with wat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e mountains were settled, before the hills was I brought forth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as yet he had not made the earth, nor the fields, nor the beginning of the dust of the worl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established the heavens, I was there: when he set a circle upon the face of the deep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made firm the sides above: when the fountains of the deep became strong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top of high places by the way, where the paths meet, she standeth;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gave to the sea its bound, that the waters should not transgress his commandment: when he marked out the foundations of the earth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as by him, as a master workman: and I was daily his delight, rejoicing always before him;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ing in his habitable earth; and my delight was with the sons of men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, my sons, hearken unto me: for blessed are they that keep my way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instruction, and be wise, and refuse it no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 that heareth me, watching daily at my gates, waiting at the posts of my door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so findeth me findeth life, and shall obtain favour of the LORD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that sinneth against me wrongeth his own soul: all they that hate me love death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side the gates, at the entry of the city, at the coming in at the doors, she crieth aloud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you, O men, I call; and my voice is to the sons of me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ye simple, understand subtilty; and, ye fools, be ye of an understanding hear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, for I will speak excellent things; and the opening of my lips shall be right thing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mouth shall utter truth; and wickedness is an abomination to my lip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words of my mouth are in righteousness; there is nothing crooked or perverse in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2026-08-10T21:37:55Z</dcterms:created>
  <dcterms:modified xsi:type="dcterms:W3CDTF">2026-08-10T21:37:55Z</dcterms:modified>
  <dc:title>Bible.com.au: PROVERBS 8:1-36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