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3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keep my words, and lay up my commandments with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y commandments and live; and my law as the apple of thine ey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them upon thy fingers; write them upon the table of thine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unto wisdom, Thou art my sister; and call understanding thy kinswoma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keep thee from the strange woman, from the stranger which flattereth with her wor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t the window of my house I looked forth through my lattic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eheld among the simple ones, I discerned among the youths, a young man void of understanding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ssing through the street near her corner, and he went the way to her hous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wilight, in the evening of the day, in the blackness of night and the dark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re met him a woman with the attire of an harlot, and wily of hear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clamorous, and wilful; her feet abide not in her hous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he is in the streets, now in the broad places, and lieth in wait at every corn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e caught him, and kissed him, and with an impudent face she said unto him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crifices of peace offerings are with me; this day have I paid my vow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came I forth to meet thee, diligently to seek thy face, and I have found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pread my couch with carpets of tapestry, with striped cloths of the yarn of Egy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erfumed my bed with myrrh, aloes, and cinnam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 us take our fill of love until the morning; let us solace ourselves with lov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oodman is not at home, he is gone a long journey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taken a bag of money with him; he will come home at the full mo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er much fair speech she causeth him to yield, with the flattering of her lips she forceth him aw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oeth after her straightway, as an ox goeth to the slaughter, or as fetters to the correction of the fool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an arrow strike through his liver; as a bird hasteth to the snare, and knoweth not that it is for his lif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my sons, hearken unto me, and attend to the words of my mou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ine heart decline to her ways, go not astray in her path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hath cast down many wounded: yea, all her slain are a mighty hos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ouse is the way to Sheol, going down to the chambers of dea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2026-11-02T02:03:50Z</dcterms:created>
  <dcterms:modified xsi:type="dcterms:W3CDTF">2026-11-02T02:03:50Z</dcterms:modified>
  <dc:title>Bible.com.au: PROVERBS 7:1-27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