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62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wilight, in the evening of the day, in the blackness of night and the dark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met him a woman with the attire of an harlot, and wily of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clamorous, and wilful; her feet abide not in her ho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he is in the streets, now in the broad places, and lieth in wait at every corn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caught him, and kissed him, and with an impudent face she said unto hi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s of peace offerings are with me; this day have I paid my v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me I forth to meet thee, diligently to seek thy face, and I have found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read my couch with carpets of tapestry, with striped cloths of the yarn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take our fill of love until the morning; let us solace ourselves with lo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, and lay up my commandments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man is not at home, he is gone a long journe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aken a bag of money with him; he will come home at the full mo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much fair speech she causeth him to yield, with the flattering of her lips she forceth him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th after her straightway, as an ox goeth to the slaughter, or as fetters to the correction of the foo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n arrow strike through his liver; as a bird hasteth to the snare, and knoweth not that it is for his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my sons, hearken unto me, and attend to the words of m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decline to her ways, go not astray in her pa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th cast down many wounded: yea, all her slain are a mighty ho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 way to Sheol, going down to the chamber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ments and live; and my law as the apple of thine ey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upon thy fingers; write them upon the table of thin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wisdom, Thou art my sister; and call understanding thy kinswoma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eep thee from the strange woman, from the stranger which flattereth with h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window of my house I looked forth through my lattic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held among the simple ones, I discerned among the youths, a young man void of understand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street near her corner, and he went the way to her hous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2026-06-30T19:07:11Z</dcterms:created>
  <dcterms:modified xsi:type="dcterms:W3CDTF">2026-06-30T19:07:11Z</dcterms:modified>
  <dc:title>Bible.com.au: PROVERBS 7:1-27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