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presProps" Target="presProps.xml"/>
  <Relationship Id="rId41" Type="http://schemas.openxmlformats.org/officeDocument/2006/relationships/viewProps" Target="viewProps.xml"/>
  <Relationship Id="rId4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9285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ERBS 6:1-3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if thou art become surety for thy neighbour, if thou hast stricken thy hands for a stranger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art snared with the words of thy mouth, thou art taken with the words of th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o this now, my son, and deliver thyself, seeing thou art come into the hand of thy neighbour; go, humble thyself, and importune thy neighbou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not sleep to thine eyes, nor slumber to thine eyelids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thyself as a roe from the hand of the hunter, and as a bird from the hand of the fowler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 to the ant, thou sluggard; consider her ways, and be wise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having no chief, overseer, or ruler,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rovideth her meat in the summer, and gathereth her food in the harves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long wilt thou sleep, O sluggard? when wilt thou arise out of thy sleep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a little sleep, a little slumber, a little folding of the hands to sleep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shall thy poverty come as a robber, and thy want as an armed man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thless person, a man of iniquity; he walketh with a froward mouth;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nketh with his eyes, he speaketh with his feet, he maketh signs with his fingers;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wardness is in his heart, he deviseth evil continually; he soweth disc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shall his calamity come suddenly; on a sudden shall he be broken and that without remedy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be six things which the LORD hateth; yea, seven which are an abomination unto him: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ughty eyes, a lying tongue, and hands that shed innocent blood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 heart that deviseth wicked imaginations, feet that be swift in running to mischief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lse witness that uttereth lies, and he that soweth discord among brethre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n, keep the commandment of thy father, and forsake not the law of thy mother: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nd them continually upon thine heart, tie them about thy nec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walkest, it shall lead thee; when thou sleepest, it shall watch over thee; and when thou awakest, it shall talk with the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ommandment is a lamp; and the law is light; and reproofs of instruction are the way of life: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keep thee from the evil woman, from the flattery of the stranger’s tongu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st not after her beauty in thine heart; neither let her take thee with her eyelid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on account of a whorish woman a man is brought to a piece of bread: and the adulteress hunteth for the precious lif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 a man take fire in his bosom, and his clothes not be burned?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r can one walk upon hot coals, and his feet not be scorched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he that goeth in to his nieghbour’s wife; whosoever toucheth her shall not be unpunished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do not despise a thief, if he steal to satisfy his soul when he is hungry: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f he be found, he shall restore sevenfold; he shall give all the substance of his hous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committeth adultery with a woman is void of understanding: he doeth it that would destroy his own soul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unds and dishonour shall he get; and his reproach shall not be wiped away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jealousy is the rage of a man; and he will not spare in the day of vengeance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ill not regard any ransom; neither will he rest content, though thou givest many gifts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2026-10-13T17:24:17Z</dcterms:created>
  <dcterms:modified xsi:type="dcterms:W3CDTF">2026-10-13T17:24:17Z</dcterms:modified>
  <dc:title>Bible.com.au: PROVERBS 6:1-35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