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4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sleep, O sluggard? when wilt thou arise out of thy slee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sleep, a little slumber, a little folding of the hands to sleep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thy poverty come as a robber, and thy want as an armed m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person, a man of iniquity; he walketh with a froward mouth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nketh with his eyes, he speaketh with his feet, he maketh signs with his finge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wardness is in his heart, he deviseth evil continually; he soweth disc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is calamity come suddenly; on a sudden shall he be broken and that without remed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be six things which the LORD hateth; yea, seven which are an abomination unto him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ughty eyes, a lying tongue, and hands that shed innocent bloo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eart that deviseth wicked imaginations, feet that be swift in running to mischief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thou art become surety for thy neighbour, if thou hast stricken thy hands for a strang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that uttereth lies, and he that soweth discord among brethr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the commandment of thy father, and forsake not the law of thy moth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them continually upon thine heart, tie them about thy ne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walkest, it shall lead thee; when thou sleepest, it shall watch over thee; and when thou awakest, it shall talk with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mandment is a lamp; and the law is light; and reproofs of instruction are the way of lif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eep thee from the evil woman, from the flattery of the stranger’s tongu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st not after her beauty in thine heart; neither let her take thee with her eyeli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n account of a whorish woman a man is brought to a piece of bread: and the adulteress hunteth for the precious lif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take fire in his bosom, and his clothes not be burne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an one walk upon hot coals, and his feet not be scorch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snared with the words of thy mouth, thou art taken with the words of th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hat goeth in to his nieghbour’s wife; whosoever toucheth her shall not be unpunish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not despise a thief, if he steal to satisfy his soul when he is hungry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be found, he shall restore sevenfold; he shall give all the substance of his hou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mmitteth adultery with a woman is void of understanding: he doeth it that would destroy his own sou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nds and dishonour shall he get; and his reproach shall not be wiped awa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is the rage of a man; and he will not spare in the day of vengean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regard any ransom; neither will he rest content, though thou givest many gift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 now, my son, and deliver thyself, seeing thou art come into the hand of thy neighbour; go, humble thyself, and importune thy neighbou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sleep to thine eyes, nor slumber to thine eyeli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thyself as a roe from the hand of the hunter, and as a bird from the hand of the fowl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 thou sluggard; consider her ways, and be wis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aving no chief, overseer, or rul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ideth her meat in the summer, and gathereth her food in the harve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2026-06-24T15:16:56Z</dcterms:created>
  <dcterms:modified xsi:type="dcterms:W3CDTF">2026-06-24T15:16:56Z</dcterms:modified>
  <dc:title>Bible.com.au: PROVERBS 6:1-35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