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587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thou give thine honour unto others, and thy years unto the cruel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st strangers be filled with thy strength; and thy labours be in the house of an alien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mourn at thy latter end, when thy flesh and thy body are consume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, How have I hated instruction, and my heart despised reproof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have I obeyed the voice of my teachers, nor inclined mine ear to them that instructed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well nigh in all evil in the midst of the congregation and assemb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 waters out of thine own cistern, and running waters out of thine own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thy springs be dispersed abroad, and rivers of water in the street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for thyself alone, and not for strangers with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fountain be blessed; and rejoice in the wife of thy you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attend unto my wisdom; incline thine ear to my understanding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loving hind and a pleasant doe, let her breasts satisfy thee at all times; and be thou ravished always with her lo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y shouldest thou, my son, be ravished with a strange woman, and embrace the bosom of a stranger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ys of man are before the eyes of the LORD, and he maketh level all his path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own iniquities shall take the wicked, and he shall be holden with the cords of his s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die for lack of instruction; and in the greatness of his folly he shall go astr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preserve discretion, and that thy lips may keep knowled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ips of a strange woman drop honey, and her mouth is smoother than oil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r latter end is bitter as wormwood, sharp as a two-edged swo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eet go down to death; her steps take hold on Sheo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she findeth not the level path of life: her ways are unstable and she knoweth it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, my sons, hearken unto me, and depart not from the words of my mo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thy way far from her, and come not nigh the door of her hous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2026-06-28T10:27:18Z</dcterms:created>
  <dcterms:modified xsi:type="dcterms:W3CDTF">2026-06-28T10:27:18Z</dcterms:modified>
  <dc:title>Bible.com.au: PROVERBS 5:1-23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