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260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give to thine head a chaplet of grace: a crown of beauty shall she deliver to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son, and receive my sayings; and the years of thy life shall be man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ught thee in the way of wisdom; I have led thee in paths of upright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oest, thy steps shall not be straitened; and if thou runnest, thou shalt not stum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fast hold of instruction; let her not go: keep her; for she is thy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not into the path of the wicked, and walk not in the way of evil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it, pass not by it; turn from it, and pass 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leep not, except they have done mischief; and their sleep is taken away, unless they cause some to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eat the bread of wickedness, and drink the wine of vio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ath of the righteous is as the shining light, that shineth more and more unto the perfect d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my sons, the instruction of a father, and attend to know understanding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s darkness: they know not at what they stumb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ttend to my words; incline thine ear unto my say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not depart from thine eyes; keep them in the midst of thine hea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life unto those that find them, and health to all their fles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heart with all diligence; for out of it are the issues of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way from thee a froward mouth, and perverse lips put far from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eyes look right on, and let thine eyelids look straight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level the path of thy feet, and let all thy ways be establish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not to the right hand nor to the left: remove thy foot from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give you good doctrine; forsake ye not my la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 son unto my father, tender and only beloved in the sight of my m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aught me, and said unto me, Let thine heart retain my words; keep my commandments, and li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, get understanding; forget it not, neither decline from the words of my mout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her not, and she shall preserve thee; love her, and she shall keep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the principal thing; therefore get wisdom: yea, with all thou hast gotten get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her, and she shall promote thee: she shall bring thee to honour, when thou dost embrac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2026-06-17T15:22:52Z</dcterms:created>
  <dcterms:modified xsi:type="dcterms:W3CDTF">2026-06-17T15:22:52Z</dcterms:modified>
  <dc:title>Bible.com.au: PROVERBS 4:1-27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