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5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y mouth, judge righteously, and minister judgment to the poor and need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irtuous woman who can find? for her price is far above rub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her husband trusteth in her, and he shall have no lack of g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doeth him good and not evil all the days of her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eketh wool and flax, and worketh willingly with her ha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like the merchant-ships; she bringeth her food from af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riseth also while it is yet night, and giveth meat to her household, and their task to her maide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onsidereth a field, and buyeth it: with the fruit of her hands she planteth a vineya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irdeth her loins with strength, and maketh strong her arm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perceiveth that her merchandise is profitable: her lamp goeth not out by n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king Lemuel; the oracle which his mother taught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layeth her hands to the distaff, and her hands hold the spind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preadeth out her hand to the poor; yea, she reacheth forth her hands to the need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not afraid of the snow for her household; for all her household are clothed with scarle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th for herself carpets of tapestry; her clothing is fine linen and purpl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is known in the gates, when he sitteth among the elders of the lan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th linen garments and selleth them; and delivereth girdles unto the mercha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 and dignity are her clothing; and she laugheth at the time to co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openeth her mouth with wisdom; and the law of kindness is on her tongu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looketh well to the ways of her household, and eateth not the bread of idlene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children rise up, and call her blessed; her husband also, and he praiseth her, saying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, my son? and what, O son of my womb, and what, O son of my vows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daughters have done virtuously, but thou excellest them a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vour is deceitful, and beauty is vain: but a woman that feareth the LORD, she shall be prais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her of the fruit of her hands; and let her works praise her in the gat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thy strength unto women, nor thy ways to that which destroyeth k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for kings, O Lemuel, it is not for kings to drink wine; nor for princes to say, Where is strong drink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ey drink, and forget the law, and pervert the judgment of any that is afflic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strong drink unto him that is ready to perish, and wine unto the bitter in soul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drink, and forget his poverty, and remember his misery no mo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y mouth for the dumb, in the cause of all such as are left desolat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2026-06-24T15:17:43Z</dcterms:created>
  <dcterms:modified xsi:type="dcterms:W3CDTF">2026-06-24T15:17:43Z</dcterms:modified>
  <dc:title>Bible.com.au: PROVERBS 31:1-31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