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st I be full, and deny thee, and say, Who is the LORD? or lest I be poor, and steal, and use profanely the name of m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lander not a servant unto his master, lest he curse thee, and thou be held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generation that curseth their father, and doth not bless their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a generation that are pure in their own eyes; and yet are not washed from their filthi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generation, Oh how lofty are their eyes! and their eyelids are lifted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a generation whose teeth are as swords, and their jaw teeth as knives, to devour the poor from off the earth, and the needy from among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rseleach hath two daughters, Crying, Give, give. There are three things that are never satisfied, yea, four that say not, En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rave; and the barren womb; the earth that is not satisfied with water; and the fire that saith not, Enou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ye that mocketh at his father, and despiseth to obey his mother, the ravens of the valley shall pick it out, and the young eagles shall ea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be three things which are too wonderful for me, yea, four which I know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gur the son of Jakeh; the oracle. The man saith unto Ithiel, unto Ithiel and Uc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ay of an eagle in the air; the way of a serpent upon a rock; the way of a ship in the midst of the sea; and the way of a man with a 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s the way of an adulterous woman; she eateth, and wipeth her mouth, and saith, I have done no wicked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ree things the earth doth tremble, and for four, which it cannot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servant when he is king; and a fool when he is filled with me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n odious woman when she is married; and an handmaid that is heir to her mistr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be four things which are little upon the earth, but they are exceeding w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ants are a people not strong, yet they provide their meat in the summ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onies are but a feeble folk, yet make they their houses in the ro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custs have no king, yet go they forth all of them by ba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izard taketh hold with her hands, yet is she in kings’ pala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rely I am more brutish than any man, and have not the understanding o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be three things which are stately in their march, yea, four which are stately in go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ion, which is mightiest among beasts, and turneth not away for an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reyhound; the he-goat also; and the king, against whom there is no rising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ou hast done foolishly in lifting up thyself, or if thou hast thought evil, lay thine hand upon thy m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churning of milk bringeth forth butter, and the wringing of the nose bringeth forth blood: so the forcing of wrath bringeth forth str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not learned wisdom, neither have I the knowledge of the Holy 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th ascended up into heaven, and descended? who hath gathered the wind in his fists? who hath bound the waters in his garment? who hath established all the ends of the earth? what is his name, and what is his son’s name, if thou kno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word of God is tried: he is a shield unto them that trust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dd thou not unto his words, lest he reprove thee, and thou be found a li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things have I asked of thee; deny me them not before I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ove far from me vanity and lies: give me neither poverty nor riches; feed me with the food that is needful for m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PROVERBS 30:1-33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