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presProps" Target="presProps.xml"/>
  <Relationship Id="rId41" Type="http://schemas.openxmlformats.org/officeDocument/2006/relationships/viewProps" Target="viewProps.xml"/>
  <Relationship Id="rId4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25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3:1-3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nour the LORD with thy substance, and with the firstfruits of all thine increase: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shall thy barns be filled with plenty, and thy vats shall overflow with new win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n, despise not the chastening of the LORD; neither be weary of his reproof: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om the LORD loveth he reproveth; even as a father the son in whom he delighteth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ppy is the man that findeth wisdom, and the man that getteth understanding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merchandise of it is better than the merchandise of silver, and the gain thereof than fine gol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is more precious than rubies: and none of the things thou canst desire are to be compared unto her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ngth of days is in her right had; in her left hand are riches and honour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 ways are ways of pleasantness, and all her paths are peac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is a tree of life to them that lay hold upon her: and happy is every one that retaineth her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n, forget not my law; but let thine heart keep my commandments: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by wisdom founded the earth; by understanding he established the heaven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his knowledge the depths were broken up, and the skies drop down the dew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n, let not them depart from thine eyes; keep sound wisdom and discretion;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shall they be life unto thy soul, and grace to thy neck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halt thou walk in thy way securely, and thy foot shall not stumbl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ou liest down, thou shalt not be afraid: yea, thou shalt lie down, and thy sleep shall be sweet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not afraid of sudden fear, neither of the desolation of the wicked, when it cometh: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shall be thy confidence, and shall keep thy foot from being taken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hold not good from them to whom it is due, when it is in the power of thine hand to do it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y not unto thy neighbour, Go, and come again, and tomorrow I will give; when thou hast it by the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length of days, and years of life, and peace, shall they add to thee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vise not evil against thy neighbour, seeing he dwelleth securely by thee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trive not with a man without cause, if he have done thee no harm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vy thou not the man of violence, and choose none of his ways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perverse is an abomination to the LORD: but his secret is with the upright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urse of the LORD is in the house of the wicked; but he blesseth the habitation of the righteous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he scorneth the scorners, but he giveth grace unto the lowly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se shall inherit glory; but shame shall be the promotion of fools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not mercy and truth forsake thee: bind them about thy neck; write them upon the table of thine heart: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shalt thou find favour and good understanding in the sight of God and ma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ust in the LORD with all thine heart, and lean not upon thine own understanding: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all thy ways acknowledge him, and he shall direct thy path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not wise in thine own eyes; fear the LORD, and depart from evil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shall be health to thy navel, and marrow to thy bone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3">
  <a:themeElements>
    <a:clrScheme name="Theme4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2026-08-10T21:06:22Z</dcterms:created>
  <dcterms:modified xsi:type="dcterms:W3CDTF">2026-08-10T21:06:22Z</dcterms:modified>
  <dc:title>Bible.com.au: PROVERBS 3:1-35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