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420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e LORD with thy substance, and with the firstfruits of all thine increas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y barns be filled with plenty, and thy vats shall overflow with new w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espise not the chastening of the LORD; neither be weary of his reproof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m the LORD loveth he reproveth; even as a father the son in whom he delighte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findeth wisdom, and the man that getteth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erchandise of it is better than the merchandise of silver, and the gain thereof than fine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more precious than rubies: and none of the things thou canst desire are to be compared unto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ngth of days is in her right had; in her left hand are riches and hon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ways are ways of pleasantness, and all her paths are pe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 tree of life to them that lay hold upon her: and happy is every one that retaineth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forget not my law; but let thine heart keep my commandment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y wisdom founded the earth; by understanding he established the heave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knowledge the depths were broken up, and the skies drop down the de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let not them depart from thine eyes; keep sound wisdom and discretion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y be life unto thy soul, and grace to thy ne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walk in thy way securely, and thy foot shall not stum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liest down, thou shalt not be afraid: yea, thou shalt lie down, and thy sleep shall be swee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fraid of sudden fear, neither of the desolation of the wicked, when it come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hall be thy confidence, and shall keep thy foot from being tak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good from them to whom it is due, when it is in the power of thine hand to do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unto thy neighbour, Go, and come again, and tomorrow I will give; when thou hast it by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ngth of days, and years of life, and peace, shall they add to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ise not evil against thy neighbour, seeing he dwelleth securely by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with a man without cause, if he have done thee no har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thou not the man of violence, and choose none of his way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erverse is an abomination to the LORD: but his secret is with the uprigh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rse of the LORD is in the house of the wicked; but he blesseth the habitation of the righteo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corneth the scorners, but he giveth grace unto the lowl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hall inherit glory; but shame shall be the promotion of fool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mercy and truth forsake thee: bind them about thy neck; write them upon the table of thine hear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t thou find favour and good understanding in the sight of God and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thine heart, and lean not upon thine own understanding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y ways acknowledge him, and he shall direct thy pa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ise in thine own eyes; fear the LORD, and depart from evi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health to thy navel, and marrow to thy bo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2026-06-20T03:23:11Z</dcterms:created>
  <dcterms:modified xsi:type="dcterms:W3CDTF">2026-06-20T03:23:11Z</dcterms:modified>
  <dc:title>Bible.com.au: PROVERBS 3:1-35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