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3619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9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wise man hath a controversy with a foolish man, whether he be angry or laugh, there will be no res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loodthirsty hate him that is perfect: and as for the upright, they seek his lif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uttereth all his anger: but a wise man keepeth it back and stilleth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ruler hearkeneth to falsehood, all his servants are wick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or man and the oppressor meet together: the LORD lighteneth the eyes of them bo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that faithfully judgeth the poor, his throne shall be established for ev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od and reproof give wisdom: but a child left to himself causeth shame to his moth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wicked are increased, transgression increaseth: but the righteous shall look upon their fal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rrect thy son, and he shall give thee rest; yea, he shall give delight unto thy sou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there is no vision, the people cast off restraint: but he that keepeth the law, happy is h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being often reproved hardeneth his neck shall suddenly be broken, and that without remedy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ervant will not be corrected by words: for though he understand he will not give hee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st thou a man that is hasty in his words? there is more hope of a fool than of hi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delicately bringeth up his servant from a child shall have him become a son at the las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angry man stirreth up strife, and a wrathful man aboundeth in transgressio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’s pride shall bring him low: but he that is of a lowly spirit shall obtain honou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is partner with a thief hateth his own soul: he heareth the adjuration and uttereth nothing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man bringeth a snare: but whoso putteth his trust in the LORD shall be saf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seek the ruler’s favour: but a man’s judgment cometh from the LOR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unjust man is an abomination to the righteous: and he that is upright in the way is an abomination to the wicke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righteous are increased, the people rejoice: but when a wicked man beareth rule, the people sig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loveth wisdom rejoiceth his father: but he that keepeth company with harlots wasteth his substan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by judgment establisheth the land: but he that exacteth gifts overthroweth 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that flattereth his neighbour spreadeth a net for his step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transgression of an evil man there is a snare: but the righteous doth sing and rejoi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taketh knowledge of the cause of the poor: the wicked hath not understanding to know 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cornful men set a city in a flame: but wise men turn away wra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4">
  <a:themeElements>
    <a:clrScheme name="Theme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2026-06-28T04:12:01Z</dcterms:created>
  <dcterms:modified xsi:type="dcterms:W3CDTF">2026-06-28T04:12:01Z</dcterms:modified>
  <dc:title>Bible.com.au: PROVERBS 29:1-27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