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urneth away his ear from hearing the law, even his prayer is an abomin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useth the upright to go astray in an evil way, he shall fall himself into his own pit: but the perfect shall inherit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is wise in his own conceit; but the poor that hath understanding searcheth him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riumph, there is great glory: but when the wicked rise, men hide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his transgressions shall not prosper: but whoso confesseth and forsaketh them shall obtain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eareth alway: but he that hardeneth his heart shall fall into misc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oaring lion, and a ranging bear; so is a wicked ruler over a poor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 that lacketh understanding is also a great oppressor: but he that hateth covetousness shall prolong his d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laden with the blood of any person shall flee unto the pit; let no man sta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walketh uprightly shall be delivered: but he that is perverse in his ways shall fall at o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when no man pursueth: but the righteous are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shall have poverty enou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man shall abound with blessings: but he that maketh haste to be rich shall not be un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respect of persons is not good: neither that a man should transgress for a piece of brea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vil eye hasteth after riches, and knoweth not that want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buketh a man shall afterward find more favour than he that flattereth with the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obbeth his father or his mother, and saith, It is no transgression; the same is the companion of a destroy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a greedy spirit stirreth up strife: but he that putteth his trust in the LORD shall be made f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own heart is a fool: but whoso walketh wisely, he shall be deliver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unto the poor shall not lack: but he that hideth his eyes shall have many a cur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, men hide themselves: but when they perish, the righteous increa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ansgression of a land many are the princes thereof: but by men of understanding and knowledge the state thereof shall be prolong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eedy man that oppresseth the poor is like a sweeping rain which leaveth no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aw praise the wicked: but such as keep the law contend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men understand not judgment: but they that seek the LORD understand all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, than he that is perverse in his ways, though he be ri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law is a wise son: but he that is a companion of gluttonous men shameth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augmenteth his substance by usury and increase, gathereth it for him that hath pity on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2026-08-10T20:52:30Z</dcterms:created>
  <dcterms:modified xsi:type="dcterms:W3CDTF">2026-08-10T20:52:30Z</dcterms:modified>
  <dc:title>Bible.com.au: PROVERBS 28:1-28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