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58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urneth away his ear from hearing the law, even his prayer is an abomina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causeth the upright to go astray in an evil way, he shall fall himself into his own pit: but the perfect shall inherit go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man is wise in his own conceit; but the poor that hath understanding searcheth him ou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righteous triumph, there is great glory: but when the wicked rise, men hide themselv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overeth his transgressions shall not prosper: but whoso confesseth and forsaketh them shall obtain merc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man that feareth alway: but he that hardeneth his heart shall fall into mischie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roaring lion, and a ranging bear; so is a wicked ruler over a poor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 that lacketh understanding is also a great oppressor: but he that hateth covetousness shall prolong his day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is laden with the blood of any person shall flee unto the pit; let no man stay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walketh uprightly shall be delivered: but he that is perverse in his ways shall fall at on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flee when no man pursueth: but the righteous are bold as a l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illeth his land shall have plenty of bread: but he that followeth after vain persons shall have poverty enoug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ithful man shall abound with blessings: but he that maketh haste to be rich shall not be unpunish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ave respect of persons is not good: neither that a man should transgress for a piece of brea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an evil eye hasteth after riches, and knoweth not that want shall come upon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buketh a man shall afterward find more favour than he that flattereth with the tongu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robbeth his father or his mother, and saith, It is no transgression; the same is the companion of a destroy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of a greedy spirit stirreth up strife: but he that putteth his trust in the LORD shall be made fa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rusteth in his own heart is a fool: but whoso walketh wisely, he shall be deliver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iveth unto the poor shall not lack: but he that hideth his eyes shall have many a curs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rise, men hide themselves: but when they perish, the righteous increas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ransgression of a land many are the princes thereof: but by men of understanding and knowledge the state thereof shall be prolong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eedy man that oppresseth the poor is like a sweeping rain which leaveth no f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orsake the law praise the wicked: but such as keep the law contend with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men understand not judgment: but they that seek the LORD understand all thing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the poor that walketh in his integrity, than he that is perverse in his ways, though he be ric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keepeth the law is a wise son: but he that is a companion of gluttonous men shameth his fat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augmenteth his substance by usury and increase, gathereth it for him that hath pity on the poo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2026-06-04T07:52:50Z</dcterms:created>
  <dcterms:modified xsi:type="dcterms:W3CDTF">2026-06-04T07:52:50Z</dcterms:modified>
  <dc:title>Bible.com.au: PROVERBS 28:1-28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