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intment and perfume rejoice the heart: so doth the sweetness of a man’s friend that cometh of hearty coun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friend, and thy father’s friend, forsake not; and go not to thy brother’s house in the day of thy calamity: better is a neighbour that is near than a brother far o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be wise, and make my heart glad, that I may answer him that reproacheth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seeth the evil, and hideth himself: but the simple pass on, and suffer fo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; and hold him in pledge that is surety for a strange 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lesseth his friend with a loud voice, rising early in the morning, it shall be counted a curse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inual dropping in a very rainy day and a contentious woman are alik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ould restrain her restraineth the wind, and his right hand encountereth 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sharpeneth iron; so a man sharpeneth the countenance of his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fig tree shall eat the fruit thereof; and he that waiteth on his master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thyself of tomorrow; for thou knowest not what a day may bring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water face answereth to face, so the heart of man to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and Abaddon are never satisfied; and the eyes of man are never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ing pot is for silver, and the furnace for gold, and a man is tried by his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shouldest bray a fool in a mortar with a pestle among bruised corn, yet will not his foolishness depart from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diligent to know the state of thy flocks, and look well to thy herd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are not for ever; and doth the crown endure unto all generations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y is carried, and the tender grass sheweth itself, and the herbs of the mountains are gathered 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are for thy clothing, and the goats are the price of the fiel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ill be goats’ milk enough for thy food, for the food of thy household; and maintenance for thy maide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nother man praise thee, and not thine own mouth; a stranger, and not thine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one is heavy, and the sand weighty; but a fool’s vexation is heavier than them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is cruel, and anger is outrageous; but who is able to stand before jealous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pen rebuke than love that is hid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are the wounds of a friend: but the kisses of an enemy are prof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ll soul loatheth an honeycomb: but to the hungry soul every bitter thing i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ird that wandereth from her nest, so is a man that wandereth from his pl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2026-06-15T08:18:02Z</dcterms:created>
  <dcterms:modified xsi:type="dcterms:W3CDTF">2026-06-15T08:18:02Z</dcterms:modified>
  <dc:title>Bible.com.au: PROVERBS 27:1-27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