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7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intment and perfume rejoice the heart: so doth the sweetness of a man’s friend that cometh of hearty counse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own friend, and thy father’s friend, forsake not; and go not to thy brother’s house in the day of thy calamity: better is a neighbour that is near than a brother far off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be wise, and make my heart glad, that I may answer him that reproacheth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udent man seeth the evil, and hideth himself: but the simple pass on, and suffer for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is garment that is surety for a stranger; and hold him in pledge that is surety for a strange woma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blesseth his friend with a loud voice, rising early in the morning, it shall be counted a curse to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ontinual dropping in a very rainy day and a contentious woman are alike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ould restrain her restraineth the wind, and his right hand encountereth oi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ron sharpeneth iron; so a man sharpeneth the countenance of his frie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keepeth the fig tree shall eat the fruit thereof; and he that waiteth on his master shall be honour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ast not thyself of tomorrow; for thou knowest not what a day may bring fort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n water face answereth to face, so the heart of man to ma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ol and Abaddon are never satisfied; and the eyes of man are never satisfi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ning pot is for silver, and the furnace for gold, and a man is tried by his prais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ou shouldest bray a fool in a mortar with a pestle among bruised corn, yet will not his foolishness depart from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ou diligent to know the state of thy flocks, and look well to thy herds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riches are not for ever; and doth the crown endure unto all generations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y is carried, and the tender grass sheweth itself, and the herbs of the mountains are gathered i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mbs are for thy clothing, and the goats are the price of the field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ill be goats’ milk enough for thy food, for the food of thy household; and maintenance for thy maiden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nother man praise thee, and not thine own mouth; a stranger, and not thine own lip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tone is heavy, and the sand weighty; but a fool’s vexation is heavier than them bo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rath is cruel, and anger is outrageous; but who is able to stand before jealousy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open rebuke than love that is hidd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ithful are the wounds of a friend: but the kisses of an enemy are profu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ull soul loatheth an honeycomb: but to the hungry soul every bitter thing is swee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bird that wandereth from her nest, so is a man that wandereth from his pl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2026-08-10T21:07:15Z</dcterms:created>
  <dcterms:modified xsi:type="dcterms:W3CDTF">2026-08-10T21:07:15Z</dcterms:modified>
  <dc:title>Bible.com.au: PROVERBS 27:1-27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