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thorn that goeth up into the hand of a drunkard, so is a parable in the month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rcher that woundeth all, so is he that hireth the fool and he that hireth them that pass b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that returneth to his vomit, so is a fool that repeateth his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wise in his own conceit? there is more hope of a fool than of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saith, There is a lion in the way; a lion is in the stree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oor turneth upon its hinges, so doth the sluggard up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burieth his hand in the dish; it wearieth him to bring it again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is wiser in his own conceit than seven men that can render a r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asseth by, and vexeth himself with strife belonging not to him, is like one that taketh a dog by the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madman who casteth firebrands, arrows, and death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now in summer, and as rain in harvest, so honour is not seemly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e man that deceiveth his neighbour, and saith, Am not I in spor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wood the fire goeth out: and where there is no whisperer, contention ceas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oals are to hot embers, and wood to fire; so is a contentious man to inflame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hisperer are as dainty morsels, and they go down into the innermost parts of the be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rvent lips and a wicked heart are like an earthen vessel overlaid with silver dro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dissembleth with his lips, but he layeth up deceit within him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eaketh fair, believe him not; for there are seven abominations in his heart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hatred cover itself with guile, his wickedness shall be openly shewed before the congregati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iggeth a pit shall fall therein: and he that rolleth a stone, it shall return upon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th those whom it hath wounded; and a flattering mouth worketh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parrow in her wandering, as the swallow in her flying, so the curse that is causeless lighteth no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ass, and a rod for the back of foo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not a fool according to his folly, lest thou also be like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 lest he be wise in his own con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endeth a message by the hand of a fool cutteth off his own feet, and drinketh in dam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gs of the lame hang loose: so is a parable in the mouth of f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bag of gems in a heap of stones, so is he that giveth honou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2026-05-30T08:18:52Z</dcterms:created>
  <dcterms:modified xsi:type="dcterms:W3CDTF">2026-05-30T08:18:52Z</dcterms:modified>
  <dc:title>Bible.com.au: PROVERBS 26:1-28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