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5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lso are proverbs of Solomon, which the men of Hezekiah king of Judah copied ou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the glory of God to conceal a thing: but the glory of kings is to search out a matt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 for height, and the earth for depth, and the heart of kings is unsearchab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away the dross from the silver, and there cometh forth a vessel for the finer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away the wicked from before the king, and his throne shall be established in righteousne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not thyself forward in the presence of the king, and stand not in the place of great men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etter is it that it be said unto thee, Come up hither; than that thou shouldest be put lower in the presence of the prince, whom thine eyes have se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not forth hastily to strive, lest thou know not what to do in the end thereof, when thy neighbour hath put thee to sha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bate thy cause with thy neighbour himself, and disclose not the secret of another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he that heareth it revile thee, and thine infamy turn not a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ord fitly spoken is like apples of gold in baskets of silv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n earring of gold, and an ornament of fine gold, so is a wise reprover upon an obedient ea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cold of snow in the time of harvest, so is a faithful messenger to them that send him; for he refresheth the soul of his master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clouds and wind without rain, so is he that boasteth himself of his gifts falsel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long forbearing is a ruler persuaded, and a soft tongue breaketh the bon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found honey? eat so much as is sufficient for thee; lest thou be filled therewith, and vomit i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foot be seldom in thy neighbour’s house; lest he be weary of thee, and hate the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that beareth false witness against his neighbour is a maul, and a sword, and a sharp arrow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fidence in an unfaithful man in time of trouble is like a broken tooth, and a foot out of join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one that taketh off a garment in cold weather, and as vinegar upon nitre, so is he that singeth songs to an heavy hear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ine enemy be hungry, give him bread to eat; and if he be thirsty, give him water to drink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shalt heap coals of fire upon his head, and the LORD shall reward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orth wind bringeth forth rain: so doth a backbiting tongue an angry countenanc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dwell in the comer of the housetop, than with a contentious woman in a wide hous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cold waters to a thirsty soul, so is good news from a far countr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troubled fountain, and a corrupted spring, so is a righteous man that giveth way before the wicke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good to eat much honey: so for men to search out their own glory is not glory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hose spirit is without restraint is like a city that is broken down and hath no wall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2026-10-12T05:44:33Z</dcterms:created>
  <dcterms:modified xsi:type="dcterms:W3CDTF">2026-10-12T05:44:33Z</dcterms:modified>
  <dc:title>Bible.com.au: PROVERBS 25:1-28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