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ROVERBS 2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thought of the foolish is sin: and the scorner is an abomination to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thou faint in the day of adversity, thy strength is sm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liver them that are carried away unto death, and those that are ready to be slain see that thou hold ba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ou sayest, Behold, we knew not this: doth not he that weigheth the hearts consider it? and he that keepeth thy soul, doth not he know it? and shall not he render to every man according to his wo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son, eat thou honey, for it is good; and the honeycomb, which is sweet to thy tas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halt thou know wisdom to be unto thy soul: if thou hast found it, then shall there be a reward, and thy hope shall not be cut of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ay not wait, O wicked man, against the habitation of the righteous; spoil not his resting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 righteous man falleth seven times, and riseth up again: but the wicked are overthrown by calam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joice not when thine enemy falleth, and let not thine heart be glad when he is overthr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st the LORD see it, and it displease him, and he turn away his wrath from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 not thou envious against evil men, neither desire to be with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et not thyself because of evil-doers; neither be thou envious at the wick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re will be no reward to the evil man; the lamp of the wicked shall be put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y son, fear thou the LORD and the king: and meddle not with them that are given to chang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ir calamity shall rise suddenly; and who knoweth the destruction of them bo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also are sayings of the wise. To have respect of persons in judgment is not g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hat saith unto the wicked, Thou art righteous; peoples shall curse him, nations shall abhor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o them that rebuke him shall be delight, and a good blessing shall come upon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kisseth the lips that giveth a right answ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repare thy work without, and make it ready for thee in the field; and afterwards build thine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 not a witness against thy neighbour without cause; and deceive not with thy li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ir heart studieth oppression, and their lips talk of mischie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ay not, I will do so to him as he hath done to me; I will render to the man according to his wor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ent by the field of the slothful, and by the vineyard of the man void of understand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lo, it was all grown over with thorns, the face thereof was covered with nettles, and the stone wall thereof was broken dow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I beheld, and considered well: I saw, and received instruc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t a little sleep, a little slumber, a little folding of the hands to slee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shall thy poverty come as a robber; and thy want as an armed m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rough wisdom is an house builded; and by understanding it is establis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y knowledge are the chambers filled with all precious and pleasant ric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wise man is strong; yea, a man of knowledge increaseth m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by wise guidance thou shalt make thy war: and in the multitude of counsellors there is safe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sdom is too high for a fool: he openeth not his mouth in the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hat deviseth to do evil, men shall call him a mischievous person.]]></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2026-06-15T08:18:03Z</dcterms:created>
  <dcterms:modified xsi:type="dcterms:W3CDTF">2026-06-15T08:18:03Z</dcterms:modified>
  <dc:title>Bible.com.au: PROVERBS 24:1-34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