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3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sittest to eat with a ruler, consider diligently him that is before thee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ut a knife to thy throat, if thou be a man given to appetit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desirous of his dainties; seeing they are deceitful mea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ary not thyself to be rich; cease from thine own wisdo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set thine eyes upon that which is not? for riches certainly make themselves wings, like an eagle that flieth toward heav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t thou not the bread of him that hath an evil eye, neither desire thou his dainties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he reckoneth within himself, so is he: Eat and drink, saith he to thee; but his heart is not with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rsel which thou hast eaten shalt thou vomit up, and lose thy sweet wor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not in the hearing of a fool; for he will despise the wisdom of thy wor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not the ancient landmark; and enter not into the fields of the fatherles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ir redeemer is strong; he shall plead their cause against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pply thine heart unto instruction, and thine ears to the words of knowledg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hold not correction from the child: for if thou beat him with the rod, he shall not di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beat him with the rod, and shalt deliver his soul from Sheo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thine heart be wise, my heart shall be glad, even mine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my reins shall rejoice, when thy lips speak right thing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ine heart envy sinners: but be thou in the fear of the LORD all the day long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urely there is a reward; and thy hope shall not be cut off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ou, my son, and be wise, and guide thine heart in the wa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among winebibbers; among gluttonous eaters of flesh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drunkard and the glutton shall come to poverty: and drowsiness shall clothe a man with rag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ken unto thy father that begat thee, and despise not thy mother when she is ol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y the truth, and sell it not; yea, wisdom, and instruction, and understand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ther of the righteous shall greatly rejoice: and he that begetteth a wise child shall have joy of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y father and thy mother be glad, and let her that bare thee rejoic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give me thine heart, and let thine eyes delight in my way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whore is a deep ditch; and a strange woman is a narrow pi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she lieth in wait as a robber, and increaseth the treacherous among m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th woe? who hath sorrow? who hath contentions? who hath complaining? who hath wounds without cause? who hath redness of eyes?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tarry long at the wine; they that go to seek out mixed win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not thou upon the wine when it is red, when it giveth its colour in the cup, when it goeth down smoothl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last it biteth like a serpent, and stingeth like an add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ne eyes shall behold strange things, and thine heart shall utter froward thing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 shalt be as he that lieth down in the midst of the sea, or as he that lieth upon the top of a mast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tricken me, shalt thou say, and I was not hurt; they have beaten me, and I felt it not: when shall I awake? I will seek it yet again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2026-10-12T05:44:32Z</dcterms:created>
  <dcterms:modified xsi:type="dcterms:W3CDTF">2026-10-12T05:44:32Z</dcterms:modified>
  <dc:title>Bible.com.au: PROVERBS 23:1-35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