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971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 bountiful eye shall be blessed; for he giveth of his bread to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out the scorner, and contention shall go out; yea, strife and ignominy shall cea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pureness of heart, for the grace of his lips the king shall be his fri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preserve him that hath knowledge, but he overthroweth the words of the treacherous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saith, There is a lion without: I shall be murdered in the stree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strange women is a deep pit: he that is abhorred of the LORD shall fall there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ness is bound up in the heart of a child; but the rod of correction shall drive it far from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ppresseth the poor to increase his gain, and he that giveth to the rich, cometh only to wa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ine thine ear, and hear the words of the wise, and apply thine heart unto my knowled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pleasant thing if thou keep them within thee, if they be established together upon thy lip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rather to be chosen than great riches, and loving favour rather than silver and go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trust may be in the LORD, I have made them known to thee this day, even to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t I written unto thee excellent things of counsels and knowledge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thee know the certainty of the words of truth, that thou mayest carry back words of truth to them that send the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b not the poor, because he is poor, neither oppress the afflicted in the gat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plead their cause, and despoil of life those that despoil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no friendship with a man that is given to anger; and with a wrathful man thou shalt not go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learn his ways, and get a snare to thy sou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not one of them that strike hands, or of them that are sureties for debt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not wherewith to pay, why should he take away thy bed from under thee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not the ancient landmark, which thy fathers have se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and the poor meet together: the LORD is the maker of them al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diligent in his business? he shall stand before kings; he shall not stand before mean m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seeth the evil, and hideth himself: but the simple pass on, and suffer for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ward of humility and the fear of the LORD is riches, and honour, and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rns and snares are in the way of the froward: he that keepeth his soul shall be far from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in up a child in the way he should go, and even when he is old he will not depart fro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ruleth over the poor, and the borrower is servant to the lend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oweth iniquity shall reap calamity: and the rod of his wrath shall f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2026-06-24T06:00:51Z</dcterms:created>
  <dcterms:modified xsi:type="dcterms:W3CDTF">2026-06-24T06:00:51Z</dcterms:modified>
  <dc:title>Bible.com.au: PROVERBS 22:1-29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