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4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2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h a bountiful eye shall be blessed; for he giveth of his bread to the poo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 out the scorner, and contention shall go out; yea, strife and ignominy shall ceas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loveth pureness of heart, for the grace of his lips the king shall be his frie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s of the LORD preserve him that hath knowledge, but he overthroweth the words of the treacherous ma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luggard saith, There is a lion without: I shall be murdered in the street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th of strange women is a deep pit: he that is abhorred of the LORD shall fall therei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ishness is bound up in the heart of a child; but the rod of correction shall drive it far from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oppresseth the poor to increase his gain, and he that giveth to the rich, cometh only to wan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cline thine ear, and hear the words of the wise, and apply thine heart unto my knowledg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a pleasant thing if thou keep them within thee, if they be established together upon thy lip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od name is rather to be chosen than great riches, and loving favour rather than silver and gol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y trust may be in the LORD, I have made them known to thee this day, even to the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not I written unto thee excellent things of counsels and knowledge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make thee know the certainty of the words of truth, that thou mayest carry back words of truth to them that send thee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b not the poor, because he is poor, neither oppress the afflicted in the gate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will plead their cause, and despoil of life those that despoil the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no friendship with a man that is given to anger; and with a wrathful man thou shalt not go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thou learn his ways, and get a snare to thy soul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thou not one of them that strike hands, or of them that are sureties for debts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hast not wherewith to pay, why should he take away thy bed from under thee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ove not the ancient landmark, which thy fathers have se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ch and the poor meet together: the LORD is the maker of them all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st thou a man diligent in his business? he shall stand before kings; he shall not stand before mean me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udent man seeth the evil, and hideth himself: but the simple pass on, and suffer for i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eward of humility and the fear of the LORD is riches, and honour, and lif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rns and snares are in the way of the froward: he that keepeth his soul shall be far from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ain up a child in the way he should go, and even when he is old he will not depart from i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ch ruleth over the poor, and the borrower is servant to the lend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soweth iniquity shall reap calamity: and the rod of his wrath shall fai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2026-08-10T20:52:15Z</dcterms:created>
  <dcterms:modified xsi:type="dcterms:W3CDTF">2026-08-10T20:52:15Z</dcterms:modified>
  <dc:title>Bible.com.au: PROVERBS 22:1-29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